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media/image1.jpeg" ContentType="image/jpeg"/>
  <Override PartName="/ppt/media/image2.jpeg" ContentType="image/jpeg"/>
  <Override PartName="/ppt/media/image3.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4.jpeg" ContentType="image/jpeg"/>
  <Override PartName="/ppt/media/image5.jpeg" ContentType="image/jpeg"/>
  <Override PartName="/ppt/media/image6.jpeg" ContentType="image/jpeg"/>
  <Override PartName="/ppt/media/image7.jpeg" ContentType="image/jpeg"/>
  <Override PartName="/ppt/notesSlides/notesSlide3.xml" ContentType="application/vnd.openxmlformats-officedocument.presentationml.notesSlide+xml"/>
  <Override PartName="/ppt/media/image8.jpeg" ContentType="image/jpeg"/>
  <Override PartName="/ppt/media/image9.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lvl1pPr>
    <a:lvl2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lvl2pPr>
    <a:lvl3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lvl3pPr>
    <a:lvl4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lvl4pPr>
    <a:lvl5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lvl5pPr>
    <a:lvl6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lvl6pPr>
    <a:lvl7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lvl7pPr>
    <a:lvl8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lvl8pPr>
    <a:lvl9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Thin"/>
          <a:ea typeface="Helvetica Neue Thin"/>
          <a:cs typeface="Helvetica Neue Thin"/>
        </a:font>
        <a:srgbClr val="232323"/>
      </a:tcTxStyle>
      <a:tcStyle>
        <a:tcBdr>
          <a:left>
            <a:ln w="12700" cap="flat">
              <a:solidFill>
                <a:srgbClr val="232323"/>
              </a:solidFill>
              <a:prstDash val="solid"/>
              <a:miter lim="400000"/>
            </a:ln>
          </a:left>
          <a:right>
            <a:ln w="12700" cap="flat">
              <a:solidFill>
                <a:srgbClr val="232323"/>
              </a:solidFill>
              <a:prstDash val="solid"/>
              <a:miter lim="400000"/>
            </a:ln>
          </a:right>
          <a:top>
            <a:ln w="12700" cap="flat">
              <a:solidFill>
                <a:srgbClr val="232323"/>
              </a:solidFill>
              <a:prstDash val="solid"/>
              <a:miter lim="400000"/>
            </a:ln>
          </a:top>
          <a:bottom>
            <a:ln w="12700" cap="flat">
              <a:solidFill>
                <a:srgbClr val="232323"/>
              </a:solidFill>
              <a:prstDash val="solid"/>
              <a:miter lim="400000"/>
            </a:ln>
          </a:bottom>
          <a:insideH>
            <a:ln w="12700" cap="flat">
              <a:solidFill>
                <a:srgbClr val="232323"/>
              </a:solidFill>
              <a:prstDash val="solid"/>
              <a:miter lim="400000"/>
            </a:ln>
          </a:insideH>
          <a:insideV>
            <a:ln w="12700" cap="flat">
              <a:solidFill>
                <a:srgbClr val="232323"/>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Helvetica Neue Thin"/>
          <a:ea typeface="Helvetica Neue Thin"/>
          <a:cs typeface="Helvetica Neue Thin"/>
        </a:font>
        <a:srgbClr val="232323"/>
      </a:tcTxStyle>
      <a:tcStyle>
        <a:tcBdr>
          <a:left>
            <a:ln w="12700" cap="flat">
              <a:solidFill>
                <a:srgbClr val="232323"/>
              </a:solidFill>
              <a:prstDash val="solid"/>
              <a:miter lim="400000"/>
            </a:ln>
          </a:left>
          <a:right>
            <a:ln w="12700" cap="flat">
              <a:solidFill>
                <a:srgbClr val="232323"/>
              </a:solidFill>
              <a:prstDash val="solid"/>
              <a:miter lim="400000"/>
            </a:ln>
          </a:right>
          <a:top>
            <a:ln w="12700" cap="flat">
              <a:solidFill>
                <a:srgbClr val="232323"/>
              </a:solidFill>
              <a:prstDash val="solid"/>
              <a:miter lim="400000"/>
            </a:ln>
          </a:top>
          <a:bottom>
            <a:ln w="12700" cap="flat">
              <a:solidFill>
                <a:srgbClr val="232323"/>
              </a:solidFill>
              <a:prstDash val="solid"/>
              <a:miter lim="400000"/>
            </a:ln>
          </a:bottom>
          <a:insideH>
            <a:ln w="12700" cap="flat">
              <a:solidFill>
                <a:srgbClr val="232323"/>
              </a:solidFill>
              <a:prstDash val="solid"/>
              <a:miter lim="400000"/>
            </a:ln>
          </a:insideH>
          <a:insideV>
            <a:ln w="12700" cap="flat">
              <a:solidFill>
                <a:srgbClr val="232323"/>
              </a:solidFill>
              <a:prstDash val="solid"/>
              <a:miter lim="400000"/>
            </a:ln>
          </a:insideV>
        </a:tcBdr>
        <a:fill>
          <a:noFill/>
        </a:fill>
      </a:tcStyle>
    </a:firstCol>
    <a:lastRow>
      <a:tcTxStyle b="off" i="off">
        <a:font>
          <a:latin typeface="Helvetica Neue Thin"/>
          <a:ea typeface="Helvetica Neue Thin"/>
          <a:cs typeface="Helvetica Neue Thin"/>
        </a:font>
        <a:srgbClr val="232323"/>
      </a:tcTxStyle>
      <a:tcStyle>
        <a:tcBdr>
          <a:left>
            <a:ln w="12700" cap="flat">
              <a:solidFill>
                <a:srgbClr val="232323"/>
              </a:solidFill>
              <a:prstDash val="solid"/>
              <a:miter lim="400000"/>
            </a:ln>
          </a:left>
          <a:right>
            <a:ln w="12700" cap="flat">
              <a:solidFill>
                <a:srgbClr val="232323"/>
              </a:solidFill>
              <a:prstDash val="solid"/>
              <a:miter lim="400000"/>
            </a:ln>
          </a:right>
          <a:top>
            <a:ln w="25400" cap="flat">
              <a:solidFill>
                <a:srgbClr val="232323"/>
              </a:solidFill>
              <a:prstDash val="solid"/>
              <a:miter lim="400000"/>
            </a:ln>
          </a:top>
          <a:bottom>
            <a:ln w="12700" cap="flat">
              <a:solidFill>
                <a:srgbClr val="232323"/>
              </a:solidFill>
              <a:prstDash val="solid"/>
              <a:miter lim="400000"/>
            </a:ln>
          </a:bottom>
          <a:insideH>
            <a:ln w="12700" cap="flat">
              <a:solidFill>
                <a:srgbClr val="232323"/>
              </a:solidFill>
              <a:prstDash val="solid"/>
              <a:miter lim="400000"/>
            </a:ln>
          </a:insideH>
          <a:insideV>
            <a:ln w="12700" cap="flat">
              <a:solidFill>
                <a:srgbClr val="232323"/>
              </a:solidFill>
              <a:prstDash val="solid"/>
              <a:miter lim="400000"/>
            </a:ln>
          </a:insideV>
        </a:tcBdr>
        <a:fill>
          <a:noFill/>
        </a:fill>
      </a:tcStyle>
    </a:lastRow>
    <a:firstRow>
      <a:tcTxStyle b="off" i="off">
        <a:font>
          <a:latin typeface="Helvetica Neue Thin"/>
          <a:ea typeface="Helvetica Neue Thin"/>
          <a:cs typeface="Helvetica Neue Thin"/>
        </a:font>
        <a:srgbClr val="FFFFFF"/>
      </a:tcTxStyle>
      <a:tcStyle>
        <a:tcBdr>
          <a:left>
            <a:ln w="12700" cap="flat">
              <a:solidFill>
                <a:srgbClr val="232323"/>
              </a:solidFill>
              <a:prstDash val="solid"/>
              <a:miter lim="400000"/>
            </a:ln>
          </a:left>
          <a:right>
            <a:ln w="12700" cap="flat">
              <a:solidFill>
                <a:srgbClr val="232323"/>
              </a:solidFill>
              <a:prstDash val="solid"/>
              <a:miter lim="400000"/>
            </a:ln>
          </a:right>
          <a:top>
            <a:ln w="12700" cap="flat">
              <a:solidFill>
                <a:srgbClr val="232323"/>
              </a:solidFill>
              <a:prstDash val="solid"/>
              <a:miter lim="400000"/>
            </a:ln>
          </a:top>
          <a:bottom>
            <a:ln w="12700" cap="flat">
              <a:solidFill>
                <a:srgbClr val="232323"/>
              </a:solidFill>
              <a:prstDash val="solid"/>
              <a:miter lim="400000"/>
            </a:ln>
          </a:bottom>
          <a:insideH>
            <a:ln w="12700" cap="flat">
              <a:solidFill>
                <a:srgbClr val="232323"/>
              </a:solidFill>
              <a:prstDash val="solid"/>
              <a:miter lim="400000"/>
            </a:ln>
          </a:insideH>
          <a:insideV>
            <a:ln w="12700" cap="flat">
              <a:solidFill>
                <a:srgbClr val="232323"/>
              </a:solidFill>
              <a:prstDash val="solid"/>
              <a:miter lim="400000"/>
            </a:ln>
          </a:insideV>
        </a:tcBdr>
        <a:fill>
          <a:solidFill>
            <a:srgbClr val="232323"/>
          </a:solidFill>
        </a:fill>
      </a:tcStyle>
    </a:firstRow>
  </a:tblStyle>
  <a:tblStyle styleId="{C7B018BB-80A7-4F77-B60F-C8B233D01FF8}" styleName="">
    <a:tblBg/>
    <a:wholeTbl>
      <a:tcTxStyle b="off" i="off">
        <a:font>
          <a:latin typeface="Helvetica Neue Thin"/>
          <a:ea typeface="Helvetica Neue Thin"/>
          <a:cs typeface="Helvetica Neue Thi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8"/>
          </a:solidFill>
        </a:fill>
      </a:tcStyle>
    </a:wholeTbl>
    <a:band2H>
      <a:tcTxStyle b="def" i="def"/>
      <a:tcStyle>
        <a:tcBdr/>
        <a:fill>
          <a:solidFill>
            <a:srgbClr val="E6EAF4"/>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Helvetica Neue Thin"/>
          <a:ea typeface="Helvetica Neue Thin"/>
          <a:cs typeface="Helvetica Neue Thi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2E7CB"/>
          </a:solidFill>
        </a:fill>
      </a:tcStyle>
    </a:wholeTbl>
    <a:band2H>
      <a:tcTxStyle b="def" i="def"/>
      <a:tcStyle>
        <a:tcBdr/>
        <a:fill>
          <a:solidFill>
            <a:srgbClr val="F8F4E7"/>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Helvetica Neue Thin"/>
          <a:ea typeface="Helvetica Neue Thin"/>
          <a:cs typeface="Helvetica Neue Thi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CDDE"/>
          </a:solidFill>
        </a:fill>
      </a:tcStyle>
    </a:wholeTbl>
    <a:band2H>
      <a:tcTxStyle b="def" i="def"/>
      <a:tcStyle>
        <a:tcBdr/>
        <a:fill>
          <a:solidFill>
            <a:srgbClr val="EBE8EF"/>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Helvetica Neue Thin"/>
          <a:ea typeface="Helvetica Neue Thin"/>
          <a:cs typeface="Helvetica Neue Thin"/>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Helvetica Neue Thin"/>
          <a:ea typeface="Helvetica Neue Thin"/>
          <a:cs typeface="Helvetica Neue Thi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454956"/>
          <c:y val="0.0684167"/>
          <c:w val="0.67666"/>
          <c:h val="0.820526"/>
        </c:manualLayout>
      </c:layout>
      <c:barChart>
        <c:barDir val="col"/>
        <c:grouping val="clustered"/>
        <c:varyColors val="0"/>
        <c:ser>
          <c:idx val="0"/>
          <c:order val="0"/>
          <c:tx>
            <c:strRef>
              <c:f>Sheet1!$A$2</c:f>
              <c:strCache>
                <c:ptCount val="1"/>
                <c:pt idx="0">
                  <c:v>Region 2</c:v>
                </c:pt>
              </c:strCache>
            </c:strRef>
          </c:tx>
          <c:spPr>
            <a:solidFill>
              <a:srgbClr val="232323"/>
            </a:solidFill>
            <a:ln w="12700" cap="flat">
              <a:noFill/>
              <a:miter lim="400000"/>
            </a:ln>
            <a:effectLst/>
          </c:spPr>
          <c:invertIfNegative val="0"/>
          <c:dLbls>
            <c:numFmt formatCode="0" sourceLinked="0"/>
            <c:txPr>
              <a:bodyPr/>
              <a:lstStyle/>
              <a:p>
                <a:pPr>
                  <a:defRPr b="0" i="0" strike="noStrike" sz="2200" u="none">
                    <a:solidFill>
                      <a:srgbClr val="FFFFFF"/>
                    </a:solidFill>
                    <a:effectLst>
                      <a:outerShdw sx="100000" sy="100000" kx="0" ky="0" algn="tl" rotWithShape="1" blurRad="127000" dist="65163" dir="2388334">
                        <a:srgbClr val="000000">
                          <a:alpha val="79310"/>
                        </a:srgbClr>
                      </a:outerShdw>
                    </a:effectLst>
                    <a:latin typeface="Gill Sans"/>
                  </a:defRPr>
                </a:pPr>
              </a:p>
            </c:txPr>
            <c:dLblPos val="inEnd"/>
            <c:showLegendKey val="0"/>
            <c:showVal val="0"/>
            <c:showCatName val="0"/>
            <c:showSerName val="0"/>
            <c:showPercent val="0"/>
            <c:showBubbleSize val="0"/>
            <c:showLeaderLines val="0"/>
          </c:dLbls>
          <c:cat>
            <c:strRef>
              <c:f>Sheet1!$B$1:$E$1</c:f>
              <c:strCache>
                <c:ptCount val="4"/>
                <c:pt idx="0">
                  <c:v>2007</c:v>
                </c:pt>
                <c:pt idx="1">
                  <c:v>2008</c:v>
                </c:pt>
                <c:pt idx="2">
                  <c:v>2009</c:v>
                </c:pt>
                <c:pt idx="3">
                  <c:v>2010</c:v>
                </c:pt>
              </c:strCache>
            </c:strRef>
          </c:cat>
          <c:val>
            <c:numRef>
              <c:f>Sheet1!$B$2:$E$2</c:f>
              <c:numCache>
                <c:ptCount val="4"/>
                <c:pt idx="0">
                  <c:v>55.000000</c:v>
                </c:pt>
                <c:pt idx="1">
                  <c:v>43.000000</c:v>
                </c:pt>
                <c:pt idx="2">
                  <c:v>70.000000</c:v>
                </c:pt>
                <c:pt idx="3">
                  <c:v>58.000000</c:v>
                </c:pt>
              </c:numCache>
            </c:numRef>
          </c:val>
        </c:ser>
        <c:gapWidth val="230"/>
        <c:overlap val="-20"/>
        <c:axId val="2094734555"/>
        <c:axId val="2094734556"/>
      </c:barChart>
      <c:lineChart>
        <c:grouping val="standard"/>
        <c:varyColors val="0"/>
        <c:ser>
          <c:idx val="1"/>
          <c:order val="1"/>
          <c:tx>
            <c:strRef>
              <c:f>Sheet1!$A$3</c:f>
              <c:strCache>
                <c:ptCount val="1"/>
                <c:pt idx="0">
                  <c:v>Region 1</c:v>
                </c:pt>
              </c:strCache>
            </c:strRef>
          </c:tx>
          <c:spPr>
            <a:solidFill>
              <a:srgbClr val="FFFFFF"/>
            </a:solidFill>
            <a:ln w="76200" cap="flat">
              <a:solidFill>
                <a:srgbClr val="7F6964"/>
              </a:solidFill>
              <a:prstDash val="solid"/>
              <a:miter lim="400000"/>
            </a:ln>
            <a:effectLst/>
          </c:spPr>
          <c:marker>
            <c:symbol val="circle"/>
            <c:size val="8"/>
            <c:spPr>
              <a:solidFill>
                <a:srgbClr val="FFFFFF"/>
              </a:solidFill>
              <a:ln w="76200" cap="flat">
                <a:solidFill>
                  <a:srgbClr val="7F6964"/>
                </a:solidFill>
                <a:prstDash val="solid"/>
                <a:miter lim="400000"/>
              </a:ln>
              <a:effectLst/>
            </c:spPr>
          </c:marker>
          <c:dLbls>
            <c:numFmt formatCode="0" sourceLinked="0"/>
            <c:txPr>
              <a:bodyPr/>
              <a:lstStyle/>
              <a:p>
                <a:pPr>
                  <a:defRPr b="0" i="0" strike="noStrike" sz="2200" u="none">
                    <a:solidFill>
                      <a:srgbClr val="FFFFFF"/>
                    </a:solidFill>
                    <a:effectLst>
                      <a:outerShdw sx="100000" sy="100000" kx="0" ky="0" algn="tl" rotWithShape="1" blurRad="127000" dist="65163" dir="2388334">
                        <a:srgbClr val="000000">
                          <a:alpha val="79310"/>
                        </a:srgbClr>
                      </a:outerShdw>
                    </a:effectLst>
                    <a:latin typeface="Gill Sans"/>
                  </a:defRPr>
                </a:pPr>
              </a:p>
            </c:txPr>
            <c:dLblPos val="t"/>
            <c:showLegendKey val="0"/>
            <c:showVal val="0"/>
            <c:showCatName val="0"/>
            <c:showSerName val="0"/>
            <c:showPercent val="0"/>
            <c:showBubbleSize val="0"/>
            <c:showLeaderLines val="0"/>
          </c:dLbls>
          <c:cat>
            <c:strRef>
              <c:f>Sheet1!$B$1:$E$1</c:f>
              <c:strCache>
                <c:ptCount val="4"/>
                <c:pt idx="0">
                  <c:v>2007</c:v>
                </c:pt>
                <c:pt idx="1">
                  <c:v>2008</c:v>
                </c:pt>
                <c:pt idx="2">
                  <c:v>2009</c:v>
                </c:pt>
                <c:pt idx="3">
                  <c:v>2010</c:v>
                </c:pt>
              </c:strCache>
            </c:strRef>
          </c:cat>
          <c:val>
            <c:numRef>
              <c:f>Sheet1!$B$3:$E$3</c:f>
              <c:numCache>
                <c:ptCount val="4"/>
                <c:pt idx="0">
                  <c:v>17.000000</c:v>
                </c:pt>
                <c:pt idx="1">
                  <c:v>26.000000</c:v>
                </c:pt>
                <c:pt idx="2">
                  <c:v>53.000000</c:v>
                </c:pt>
                <c:pt idx="3">
                  <c:v>96.000000</c:v>
                </c:pt>
              </c:numCache>
            </c:numRef>
          </c:val>
          <c:smooth val="0"/>
        </c:ser>
        <c:marker val="1"/>
        <c:axId val="2094734552"/>
        <c:axId val="2094734553"/>
      </c:lineChart>
      <c:catAx>
        <c:axId val="2094734552"/>
        <c:scaling>
          <c:orientation val="minMax"/>
        </c:scaling>
        <c:delete val="0"/>
        <c:axPos val="b"/>
        <c:majorGridlines>
          <c:spPr>
            <a:ln w="12700" cap="flat">
              <a:solidFill>
                <a:srgbClr val="232323"/>
              </a:solidFill>
              <a:prstDash val="solid"/>
              <a:miter lim="400000"/>
            </a:ln>
          </c:spPr>
        </c:majorGridlines>
        <c:numFmt formatCode="General" sourceLinked="0"/>
        <c:majorTickMark val="none"/>
        <c:minorTickMark val="none"/>
        <c:tickLblPos val="low"/>
        <c:spPr>
          <a:ln w="12700" cap="flat">
            <a:solidFill>
              <a:srgbClr val="000000"/>
            </a:solidFill>
            <a:prstDash val="solid"/>
            <a:miter lim="400000"/>
          </a:ln>
        </c:spPr>
        <c:txPr>
          <a:bodyPr rot="0"/>
          <a:lstStyle/>
          <a:p>
            <a:pPr>
              <a:defRPr b="0" i="0" strike="noStrike" sz="2400" u="none">
                <a:solidFill>
                  <a:srgbClr val="000000"/>
                </a:solidFill>
                <a:latin typeface="Helvetica Neue"/>
              </a:defRPr>
            </a:pPr>
          </a:p>
        </c:txPr>
        <c:crossAx val="2094734553"/>
        <c:crosses val="autoZero"/>
        <c:auto val="1"/>
        <c:lblAlgn val="ctr"/>
        <c:noMultiLvlLbl val="1"/>
      </c:catAx>
      <c:valAx>
        <c:axId val="2094734553"/>
        <c:scaling>
          <c:orientation val="minMax"/>
        </c:scaling>
        <c:delete val="0"/>
        <c:axPos val="l"/>
        <c:majorGridlines>
          <c:spPr>
            <a:ln w="12700" cap="flat">
              <a:solidFill>
                <a:srgbClr val="232323"/>
              </a:solidFill>
              <a:prstDash val="solid"/>
              <a:miter lim="400000"/>
            </a:ln>
          </c:spPr>
        </c:majorGridlines>
        <c:minorGridlines>
          <c:spPr>
            <a:ln w="12700" cap="flat">
              <a:solidFill>
                <a:srgbClr val="B8B8B8"/>
              </a:solidFill>
              <a:prstDash val="solid"/>
              <a:miter lim="400000"/>
            </a:ln>
          </c:spPr>
        </c:minorGridlines>
        <c:numFmt formatCode="0" sourceLinked="0"/>
        <c:majorTickMark val="none"/>
        <c:minorTickMark val="none"/>
        <c:tickLblPos val="nextTo"/>
        <c:spPr>
          <a:ln w="12700" cap="flat">
            <a:solidFill>
              <a:srgbClr val="000000"/>
            </a:solidFill>
            <a:prstDash val="solid"/>
            <a:miter lim="400000"/>
          </a:ln>
        </c:spPr>
        <c:txPr>
          <a:bodyPr rot="0"/>
          <a:lstStyle/>
          <a:p>
            <a:pPr>
              <a:defRPr b="0" i="0" strike="noStrike" sz="2400" u="none">
                <a:solidFill>
                  <a:srgbClr val="000000"/>
                </a:solidFill>
                <a:latin typeface="Helvetica Neue"/>
              </a:defRPr>
            </a:pPr>
          </a:p>
        </c:txPr>
        <c:crossAx val="2094734552"/>
        <c:crosses val="autoZero"/>
        <c:crossBetween val="between"/>
        <c:majorUnit val="25"/>
        <c:minorUnit val="12.5"/>
      </c:valAx>
      <c:catAx>
        <c:axId val="2094734555"/>
        <c:scaling>
          <c:orientation val="minMax"/>
        </c:scaling>
        <c:delete val="0"/>
        <c:axPos val="b"/>
        <c:majorTickMark val="out"/>
        <c:minorTickMark val="none"/>
        <c:tickLblPos val="none"/>
        <c:spPr>
          <a:ln w="12700" cap="flat">
            <a:noFill/>
            <a:prstDash val="solid"/>
            <a:miter lim="400000"/>
          </a:ln>
        </c:spPr>
        <c:crossAx val="2094734556"/>
        <c:crosses val="autoZero"/>
        <c:auto val="1"/>
        <c:lblAlgn val="ctr"/>
        <c:noMultiLvlLbl val="1"/>
      </c:catAx>
      <c:valAx>
        <c:axId val="2094734556"/>
        <c:scaling>
          <c:orientation val="minMax"/>
        </c:scaling>
        <c:delete val="0"/>
        <c:axPos val="r"/>
        <c:majorGridlines>
          <c:spPr>
            <a:ln w="12700" cap="flat">
              <a:solidFill>
                <a:srgbClr val="232323"/>
              </a:solidFill>
              <a:prstDash val="solid"/>
              <a:miter lim="400000"/>
            </a:ln>
          </c:spPr>
        </c:majorGridlines>
        <c:numFmt formatCode="0" sourceLinked="0"/>
        <c:majorTickMark val="none"/>
        <c:minorTickMark val="none"/>
        <c:tickLblPos val="nextTo"/>
        <c:spPr>
          <a:ln w="12700" cap="flat">
            <a:solidFill>
              <a:srgbClr val="000000"/>
            </a:solidFill>
            <a:prstDash val="solid"/>
            <a:miter lim="400000"/>
          </a:ln>
        </c:spPr>
        <c:txPr>
          <a:bodyPr rot="0"/>
          <a:lstStyle/>
          <a:p>
            <a:pPr>
              <a:defRPr b="0" i="0" strike="noStrike" sz="2400" u="none">
                <a:solidFill>
                  <a:srgbClr val="000000"/>
                </a:solidFill>
                <a:latin typeface="Helvetica Neue"/>
              </a:defRPr>
            </a:pPr>
          </a:p>
        </c:txPr>
        <c:crossAx val="2094734555"/>
        <c:crosses val="max"/>
        <c:crossBetween val="between"/>
        <c:majorUnit val="17.5"/>
        <c:minorUnit val="8.75"/>
      </c:valAx>
      <c:spPr>
        <a:noFill/>
        <a:ln w="12700" cap="flat">
          <a:solidFill>
            <a:srgbClr val="000000"/>
          </a:solidFill>
          <a:prstDash val="solid"/>
          <a:miter lim="400000"/>
        </a:ln>
        <a:effectLst/>
      </c:spPr>
    </c:plotArea>
    <c:legend>
      <c:legendPos val="r"/>
      <c:layout>
        <c:manualLayout>
          <c:xMode val="edge"/>
          <c:yMode val="edge"/>
          <c:x val="0.840924"/>
          <c:y val="0.0130167"/>
          <c:w val="0.159076"/>
          <c:h val="0.128833"/>
        </c:manualLayout>
      </c:layout>
      <c:overlay val="1"/>
      <c:spPr>
        <a:noFill/>
        <a:ln w="12700" cap="flat">
          <a:noFill/>
          <a:miter lim="400000"/>
        </a:ln>
        <a:effectLst/>
      </c:spPr>
      <c:txPr>
        <a:bodyPr rot="0"/>
        <a:lstStyle/>
        <a:p>
          <a:pPr>
            <a:defRPr b="0" i="0" strike="noStrike" sz="1800" u="none">
              <a:solidFill>
                <a:srgbClr val="000000"/>
              </a:solidFill>
              <a:latin typeface="Helvetica Neue"/>
            </a:defRPr>
          </a:pPr>
        </a:p>
      </c:txPr>
    </c:legend>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84784"/>
          <c:y val="0.0638225"/>
          <c:w val="0.723105"/>
          <c:h val="0.728887"/>
        </c:manualLayout>
      </c:layout>
      <c:barChart>
        <c:barDir val="col"/>
        <c:grouping val="clustered"/>
        <c:varyColors val="0"/>
        <c:ser>
          <c:idx val="0"/>
          <c:order val="0"/>
          <c:tx>
            <c:strRef>
              <c:f>Sheet1!$A$2</c:f>
              <c:strCache>
                <c:ptCount val="1"/>
                <c:pt idx="0">
                  <c:v>Region 1</c:v>
                </c:pt>
              </c:strCache>
            </c:strRef>
          </c:tx>
          <c:spPr>
            <a:solidFill>
              <a:srgbClr val="232323"/>
            </a:solidFill>
            <a:ln w="12700" cap="flat">
              <a:noFill/>
              <a:miter lim="400000"/>
            </a:ln>
            <a:effectLst/>
          </c:spPr>
          <c:invertIfNegative val="0"/>
          <c:dLbls>
            <c:numFmt formatCode="0" sourceLinked="0"/>
            <c:txPr>
              <a:bodyPr/>
              <a:lstStyle/>
              <a:p>
                <a:pPr>
                  <a:defRPr b="0" i="0" strike="noStrike" sz="2200" u="none">
                    <a:solidFill>
                      <a:srgbClr val="FFFFFF"/>
                    </a:solidFill>
                    <a:effectLst>
                      <a:outerShdw sx="100000" sy="100000" kx="0" ky="0" algn="tl" rotWithShape="1" blurRad="127000" dist="65163" dir="2388334">
                        <a:srgbClr val="000000">
                          <a:alpha val="79310"/>
                        </a:srgbClr>
                      </a:outerShdw>
                    </a:effectLst>
                    <a:latin typeface="Gill Sans"/>
                  </a:defRPr>
                </a:pPr>
              </a:p>
            </c:txPr>
            <c:dLblPos val="inEnd"/>
            <c:showLegendKey val="0"/>
            <c:showVal val="0"/>
            <c:showCatName val="0"/>
            <c:showSerName val="0"/>
            <c:showPercent val="0"/>
            <c:showBubbleSize val="0"/>
            <c:showLeaderLines val="0"/>
          </c:dLbls>
          <c:cat>
            <c:strRef>
              <c:f>Sheet1!$B$1:$E$1</c:f>
              <c:strCache>
                <c:ptCount val="4"/>
                <c:pt idx="0">
                  <c:v>2007</c:v>
                </c:pt>
                <c:pt idx="1">
                  <c:v>2008</c:v>
                </c:pt>
                <c:pt idx="2">
                  <c:v>2009</c:v>
                </c:pt>
                <c:pt idx="3">
                  <c:v>2010</c:v>
                </c:pt>
              </c:strCache>
            </c:strRef>
          </c:cat>
          <c:val>
            <c:numRef>
              <c:f>Sheet1!$B$2:$E$2</c:f>
              <c:numCache>
                <c:ptCount val="4"/>
                <c:pt idx="0">
                  <c:v>17.000000</c:v>
                </c:pt>
                <c:pt idx="1">
                  <c:v>26.000000</c:v>
                </c:pt>
                <c:pt idx="2">
                  <c:v>53.000000</c:v>
                </c:pt>
                <c:pt idx="3">
                  <c:v>96.000000</c:v>
                </c:pt>
              </c:numCache>
            </c:numRef>
          </c:val>
        </c:ser>
        <c:ser>
          <c:idx val="1"/>
          <c:order val="1"/>
          <c:tx>
            <c:strRef>
              <c:f>Sheet1!$A$3</c:f>
              <c:strCache>
                <c:ptCount val="1"/>
                <c:pt idx="0">
                  <c:v>Region 2</c:v>
                </c:pt>
              </c:strCache>
            </c:strRef>
          </c:tx>
          <c:spPr>
            <a:solidFill>
              <a:srgbClr val="7F6964"/>
            </a:solidFill>
            <a:ln w="12700" cap="flat">
              <a:noFill/>
              <a:miter lim="400000"/>
            </a:ln>
            <a:effectLst/>
          </c:spPr>
          <c:invertIfNegative val="0"/>
          <c:dLbls>
            <c:numFmt formatCode="0" sourceLinked="0"/>
            <c:txPr>
              <a:bodyPr/>
              <a:lstStyle/>
              <a:p>
                <a:pPr>
                  <a:defRPr b="0" i="0" strike="noStrike" sz="2200" u="none">
                    <a:solidFill>
                      <a:srgbClr val="FFFFFF"/>
                    </a:solidFill>
                    <a:effectLst>
                      <a:outerShdw sx="100000" sy="100000" kx="0" ky="0" algn="tl" rotWithShape="1" blurRad="127000" dist="65163" dir="2388334">
                        <a:srgbClr val="000000">
                          <a:alpha val="79310"/>
                        </a:srgbClr>
                      </a:outerShdw>
                    </a:effectLst>
                    <a:latin typeface="Gill Sans"/>
                  </a:defRPr>
                </a:pPr>
              </a:p>
            </c:txPr>
            <c:dLblPos val="inEnd"/>
            <c:showLegendKey val="0"/>
            <c:showVal val="0"/>
            <c:showCatName val="0"/>
            <c:showSerName val="0"/>
            <c:showPercent val="0"/>
            <c:showBubbleSize val="0"/>
            <c:showLeaderLines val="0"/>
          </c:dLbls>
          <c:cat>
            <c:strRef>
              <c:f>Sheet1!$B$1:$E$1</c:f>
              <c:strCache>
                <c:ptCount val="4"/>
                <c:pt idx="0">
                  <c:v>2007</c:v>
                </c:pt>
                <c:pt idx="1">
                  <c:v>2008</c:v>
                </c:pt>
                <c:pt idx="2">
                  <c:v>2009</c:v>
                </c:pt>
                <c:pt idx="3">
                  <c:v>2010</c:v>
                </c:pt>
              </c:strCache>
            </c:strRef>
          </c:cat>
          <c:val>
            <c:numRef>
              <c:f>Sheet1!$B$3:$E$3</c:f>
              <c:numCache>
                <c:ptCount val="4"/>
                <c:pt idx="0">
                  <c:v>55.000000</c:v>
                </c:pt>
                <c:pt idx="1">
                  <c:v>43.000000</c:v>
                </c:pt>
                <c:pt idx="2">
                  <c:v>70.000000</c:v>
                </c:pt>
                <c:pt idx="3">
                  <c:v>58.000000</c:v>
                </c:pt>
              </c:numCache>
            </c:numRef>
          </c:val>
        </c:ser>
        <c:gapWidth val="230"/>
        <c:overlap val="-20"/>
        <c:axId val="2094734552"/>
        <c:axId val="2094734553"/>
      </c:barChart>
      <c:catAx>
        <c:axId val="2094734552"/>
        <c:scaling>
          <c:orientation val="minMax"/>
        </c:scaling>
        <c:delete val="0"/>
        <c:axPos val="b"/>
        <c:majorGridlines>
          <c:spPr>
            <a:ln w="12700" cap="flat">
              <a:solidFill>
                <a:srgbClr val="232323"/>
              </a:solidFill>
              <a:prstDash val="solid"/>
              <a:miter lim="400000"/>
            </a:ln>
          </c:spPr>
        </c:majorGridlines>
        <c:numFmt formatCode="General" sourceLinked="0"/>
        <c:majorTickMark val="none"/>
        <c:minorTickMark val="none"/>
        <c:tickLblPos val="low"/>
        <c:spPr>
          <a:ln w="12700" cap="flat">
            <a:solidFill>
              <a:srgbClr val="000000"/>
            </a:solidFill>
            <a:prstDash val="solid"/>
            <a:miter lim="400000"/>
          </a:ln>
        </c:spPr>
        <c:txPr>
          <a:bodyPr rot="0"/>
          <a:lstStyle/>
          <a:p>
            <a:pPr>
              <a:defRPr b="0" i="0" strike="noStrike" sz="2400" u="none">
                <a:solidFill>
                  <a:srgbClr val="000000"/>
                </a:solidFill>
                <a:latin typeface="Helvetica Neue"/>
              </a:defRPr>
            </a:pPr>
          </a:p>
        </c:txPr>
        <c:crossAx val="2094734553"/>
        <c:crosses val="autoZero"/>
        <c:auto val="1"/>
        <c:lblAlgn val="ctr"/>
        <c:noMultiLvlLbl val="1"/>
      </c:catAx>
      <c:valAx>
        <c:axId val="2094734553"/>
        <c:scaling>
          <c:orientation val="minMax"/>
        </c:scaling>
        <c:delete val="0"/>
        <c:axPos val="l"/>
        <c:majorGridlines>
          <c:spPr>
            <a:ln w="12700" cap="flat">
              <a:solidFill>
                <a:srgbClr val="232323"/>
              </a:solidFill>
              <a:prstDash val="solid"/>
              <a:miter lim="400000"/>
            </a:ln>
          </c:spPr>
        </c:majorGridlines>
        <c:minorGridlines>
          <c:spPr>
            <a:ln w="12700" cap="flat">
              <a:solidFill>
                <a:srgbClr val="B8B8B8"/>
              </a:solidFill>
              <a:prstDash val="solid"/>
              <a:miter lim="400000"/>
            </a:ln>
          </c:spPr>
        </c:minorGridlines>
        <c:numFmt formatCode="0" sourceLinked="0"/>
        <c:majorTickMark val="none"/>
        <c:minorTickMark val="none"/>
        <c:tickLblPos val="nextTo"/>
        <c:spPr>
          <a:ln w="12700" cap="flat">
            <a:solidFill>
              <a:srgbClr val="000000"/>
            </a:solidFill>
            <a:prstDash val="solid"/>
            <a:miter lim="400000"/>
          </a:ln>
        </c:spPr>
        <c:txPr>
          <a:bodyPr rot="0"/>
          <a:lstStyle/>
          <a:p>
            <a:pPr>
              <a:defRPr b="0" i="0" strike="noStrike" sz="2400" u="none">
                <a:solidFill>
                  <a:srgbClr val="000000"/>
                </a:solidFill>
                <a:latin typeface="Helvetica Neue"/>
              </a:defRPr>
            </a:pPr>
          </a:p>
        </c:txPr>
        <c:crossAx val="2094734552"/>
        <c:crosses val="autoZero"/>
        <c:crossBetween val="between"/>
        <c:majorUnit val="25"/>
        <c:minorUnit val="12.5"/>
      </c:valAx>
      <c:spPr>
        <a:noFill/>
        <a:ln w="12700" cap="flat">
          <a:solidFill>
            <a:srgbClr val="000000"/>
          </a:solidFill>
          <a:prstDash val="solid"/>
          <a:miter lim="400000"/>
        </a:ln>
        <a:effectLst/>
      </c:spPr>
    </c:plotArea>
    <c:legend>
      <c:legendPos val="b"/>
      <c:layout>
        <c:manualLayout>
          <c:xMode val="edge"/>
          <c:yMode val="edge"/>
          <c:x val="0.229602"/>
          <c:y val="0.93907"/>
          <c:w val="0.770398"/>
          <c:h val="0.0609301"/>
        </c:manualLayout>
      </c:layout>
      <c:overlay val="1"/>
      <c:spPr>
        <a:noFill/>
        <a:ln w="12700" cap="flat">
          <a:noFill/>
          <a:miter lim="400000"/>
        </a:ln>
        <a:effectLst/>
      </c:spPr>
      <c:txPr>
        <a:bodyPr rot="0"/>
        <a:lstStyle/>
        <a:p>
          <a:pPr>
            <a:defRPr b="0" i="0" strike="noStrike" sz="1800" u="none">
              <a:solidFill>
                <a:srgbClr val="000000"/>
              </a:solidFill>
              <a:latin typeface="Helvetica Neue"/>
            </a:defRPr>
          </a:pPr>
        </a:p>
      </c:txPr>
    </c:legend>
    <c:plotVisOnly val="1"/>
    <c:dispBlanksAs val="gap"/>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751819"/>
          <c:y val="0.0638225"/>
          <c:w val="0.772249"/>
          <c:h val="0.728887"/>
        </c:manualLayout>
      </c:layout>
      <c:barChart>
        <c:barDir val="col"/>
        <c:grouping val="clustered"/>
        <c:varyColors val="0"/>
        <c:ser>
          <c:idx val="0"/>
          <c:order val="0"/>
          <c:tx>
            <c:strRef>
              <c:f>Sheet1!$A$2</c:f>
              <c:strCache>
                <c:ptCount val="1"/>
                <c:pt idx="0">
                  <c:v>Region 1</c:v>
                </c:pt>
              </c:strCache>
            </c:strRef>
          </c:tx>
          <c:spPr>
            <a:solidFill>
              <a:srgbClr val="232323"/>
            </a:solidFill>
            <a:ln w="12700" cap="flat">
              <a:noFill/>
              <a:miter lim="400000"/>
            </a:ln>
            <a:effectLst/>
          </c:spPr>
          <c:invertIfNegative val="0"/>
          <c:dLbls>
            <c:numFmt formatCode="0" sourceLinked="0"/>
            <c:txPr>
              <a:bodyPr/>
              <a:lstStyle/>
              <a:p>
                <a:pPr>
                  <a:defRPr b="0" i="0" strike="noStrike" sz="2200" u="none">
                    <a:solidFill>
                      <a:srgbClr val="FFFFFF"/>
                    </a:solidFill>
                    <a:effectLst>
                      <a:outerShdw sx="100000" sy="100000" kx="0" ky="0" algn="tl" rotWithShape="1" blurRad="127000" dist="65163" dir="2388334">
                        <a:srgbClr val="000000">
                          <a:alpha val="79310"/>
                        </a:srgbClr>
                      </a:outerShdw>
                    </a:effectLst>
                    <a:latin typeface="Gill Sans"/>
                  </a:defRPr>
                </a:pPr>
              </a:p>
            </c:txPr>
            <c:dLblPos val="inEnd"/>
            <c:showLegendKey val="0"/>
            <c:showVal val="0"/>
            <c:showCatName val="0"/>
            <c:showSerName val="0"/>
            <c:showPercent val="0"/>
            <c:showBubbleSize val="0"/>
            <c:showLeaderLines val="0"/>
          </c:dLbls>
          <c:cat>
            <c:strRef>
              <c:f>Sheet1!$B$1:$E$1</c:f>
              <c:strCache>
                <c:ptCount val="4"/>
                <c:pt idx="0">
                  <c:v>2007</c:v>
                </c:pt>
                <c:pt idx="1">
                  <c:v>2008</c:v>
                </c:pt>
                <c:pt idx="2">
                  <c:v>2009</c:v>
                </c:pt>
                <c:pt idx="3">
                  <c:v>2010</c:v>
                </c:pt>
              </c:strCache>
            </c:strRef>
          </c:cat>
          <c:val>
            <c:numRef>
              <c:f>Sheet1!$B$2:$E$2</c:f>
              <c:numCache>
                <c:ptCount val="4"/>
                <c:pt idx="0">
                  <c:v>17.000000</c:v>
                </c:pt>
                <c:pt idx="1">
                  <c:v>26.000000</c:v>
                </c:pt>
                <c:pt idx="2">
                  <c:v>53.000000</c:v>
                </c:pt>
                <c:pt idx="3">
                  <c:v>96.000000</c:v>
                </c:pt>
              </c:numCache>
            </c:numRef>
          </c:val>
        </c:ser>
        <c:ser>
          <c:idx val="1"/>
          <c:order val="1"/>
          <c:tx>
            <c:strRef>
              <c:f>Sheet1!$A$3</c:f>
              <c:strCache>
                <c:ptCount val="1"/>
                <c:pt idx="0">
                  <c:v>Region 2</c:v>
                </c:pt>
              </c:strCache>
            </c:strRef>
          </c:tx>
          <c:spPr>
            <a:solidFill>
              <a:srgbClr val="7F6964"/>
            </a:solidFill>
            <a:ln w="12700" cap="flat">
              <a:noFill/>
              <a:miter lim="400000"/>
            </a:ln>
            <a:effectLst/>
          </c:spPr>
          <c:invertIfNegative val="0"/>
          <c:dLbls>
            <c:numFmt formatCode="0" sourceLinked="0"/>
            <c:txPr>
              <a:bodyPr/>
              <a:lstStyle/>
              <a:p>
                <a:pPr>
                  <a:defRPr b="0" i="0" strike="noStrike" sz="2200" u="none">
                    <a:solidFill>
                      <a:srgbClr val="FFFFFF"/>
                    </a:solidFill>
                    <a:effectLst>
                      <a:outerShdw sx="100000" sy="100000" kx="0" ky="0" algn="tl" rotWithShape="1" blurRad="127000" dist="65163" dir="2388334">
                        <a:srgbClr val="000000">
                          <a:alpha val="79310"/>
                        </a:srgbClr>
                      </a:outerShdw>
                    </a:effectLst>
                    <a:latin typeface="Gill Sans"/>
                  </a:defRPr>
                </a:pPr>
              </a:p>
            </c:txPr>
            <c:dLblPos val="inEnd"/>
            <c:showLegendKey val="0"/>
            <c:showVal val="0"/>
            <c:showCatName val="0"/>
            <c:showSerName val="0"/>
            <c:showPercent val="0"/>
            <c:showBubbleSize val="0"/>
            <c:showLeaderLines val="0"/>
          </c:dLbls>
          <c:cat>
            <c:strRef>
              <c:f>Sheet1!$B$1:$E$1</c:f>
              <c:strCache>
                <c:ptCount val="4"/>
                <c:pt idx="0">
                  <c:v>2007</c:v>
                </c:pt>
                <c:pt idx="1">
                  <c:v>2008</c:v>
                </c:pt>
                <c:pt idx="2">
                  <c:v>2009</c:v>
                </c:pt>
                <c:pt idx="3">
                  <c:v>2010</c:v>
                </c:pt>
              </c:strCache>
            </c:strRef>
          </c:cat>
          <c:val>
            <c:numRef>
              <c:f>Sheet1!$B$3:$E$3</c:f>
              <c:numCache>
                <c:ptCount val="4"/>
                <c:pt idx="0">
                  <c:v>55.000000</c:v>
                </c:pt>
                <c:pt idx="1">
                  <c:v>43.000000</c:v>
                </c:pt>
                <c:pt idx="2">
                  <c:v>70.000000</c:v>
                </c:pt>
                <c:pt idx="3">
                  <c:v>58.000000</c:v>
                </c:pt>
              </c:numCache>
            </c:numRef>
          </c:val>
        </c:ser>
        <c:gapWidth val="230"/>
        <c:overlap val="-20"/>
        <c:axId val="2094734552"/>
        <c:axId val="2094734553"/>
      </c:barChart>
      <c:catAx>
        <c:axId val="2094734552"/>
        <c:scaling>
          <c:orientation val="minMax"/>
        </c:scaling>
        <c:delete val="0"/>
        <c:axPos val="b"/>
        <c:majorGridlines>
          <c:spPr>
            <a:ln w="12700" cap="flat">
              <a:solidFill>
                <a:srgbClr val="232323"/>
              </a:solidFill>
              <a:prstDash val="solid"/>
              <a:miter lim="400000"/>
            </a:ln>
          </c:spPr>
        </c:majorGridlines>
        <c:numFmt formatCode="General" sourceLinked="0"/>
        <c:majorTickMark val="none"/>
        <c:minorTickMark val="none"/>
        <c:tickLblPos val="low"/>
        <c:spPr>
          <a:ln w="12700" cap="flat">
            <a:solidFill>
              <a:srgbClr val="000000"/>
            </a:solidFill>
            <a:prstDash val="solid"/>
            <a:miter lim="400000"/>
          </a:ln>
        </c:spPr>
        <c:txPr>
          <a:bodyPr rot="0"/>
          <a:lstStyle/>
          <a:p>
            <a:pPr>
              <a:defRPr b="0" i="0" strike="noStrike" sz="2400" u="none">
                <a:solidFill>
                  <a:srgbClr val="000000"/>
                </a:solidFill>
                <a:latin typeface="Helvetica Neue"/>
              </a:defRPr>
            </a:pPr>
          </a:p>
        </c:txPr>
        <c:crossAx val="2094734553"/>
        <c:crosses val="autoZero"/>
        <c:auto val="1"/>
        <c:lblAlgn val="ctr"/>
        <c:noMultiLvlLbl val="1"/>
      </c:catAx>
      <c:valAx>
        <c:axId val="2094734553"/>
        <c:scaling>
          <c:orientation val="minMax"/>
        </c:scaling>
        <c:delete val="0"/>
        <c:axPos val="l"/>
        <c:majorGridlines>
          <c:spPr>
            <a:ln w="12700" cap="flat">
              <a:solidFill>
                <a:srgbClr val="232323"/>
              </a:solidFill>
              <a:prstDash val="solid"/>
              <a:miter lim="400000"/>
            </a:ln>
          </c:spPr>
        </c:majorGridlines>
        <c:minorGridlines>
          <c:spPr>
            <a:ln w="12700" cap="flat">
              <a:solidFill>
                <a:srgbClr val="B8B8B8"/>
              </a:solidFill>
              <a:prstDash val="solid"/>
              <a:miter lim="400000"/>
            </a:ln>
          </c:spPr>
        </c:minorGridlines>
        <c:numFmt formatCode="0" sourceLinked="0"/>
        <c:majorTickMark val="none"/>
        <c:minorTickMark val="none"/>
        <c:tickLblPos val="nextTo"/>
        <c:spPr>
          <a:ln w="12700" cap="flat">
            <a:solidFill>
              <a:srgbClr val="000000"/>
            </a:solidFill>
            <a:prstDash val="solid"/>
            <a:miter lim="400000"/>
          </a:ln>
        </c:spPr>
        <c:txPr>
          <a:bodyPr rot="0"/>
          <a:lstStyle/>
          <a:p>
            <a:pPr>
              <a:defRPr b="0" i="0" strike="noStrike" sz="2400" u="none">
                <a:solidFill>
                  <a:srgbClr val="000000"/>
                </a:solidFill>
                <a:latin typeface="Helvetica Neue"/>
              </a:defRPr>
            </a:pPr>
          </a:p>
        </c:txPr>
        <c:crossAx val="2094734552"/>
        <c:crosses val="autoZero"/>
        <c:crossBetween val="between"/>
        <c:majorUnit val="25"/>
        <c:minorUnit val="12.5"/>
      </c:valAx>
      <c:spPr>
        <a:noFill/>
        <a:ln w="12700" cap="flat">
          <a:solidFill>
            <a:srgbClr val="000000"/>
          </a:solidFill>
          <a:prstDash val="solid"/>
          <a:miter lim="400000"/>
        </a:ln>
        <a:effectLst/>
      </c:spPr>
    </c:plotArea>
    <c:legend>
      <c:legendPos val="b"/>
      <c:layout>
        <c:manualLayout>
          <c:xMode val="edge"/>
          <c:yMode val="edge"/>
          <c:x val="0.178265"/>
          <c:y val="0.93907"/>
          <c:w val="0.821735"/>
          <c:h val="0.0609301"/>
        </c:manualLayout>
      </c:layout>
      <c:overlay val="1"/>
      <c:spPr>
        <a:noFill/>
        <a:ln w="12700" cap="flat">
          <a:noFill/>
          <a:miter lim="400000"/>
        </a:ln>
        <a:effectLst/>
      </c:spPr>
      <c:txPr>
        <a:bodyPr rot="0"/>
        <a:lstStyle/>
        <a:p>
          <a:pPr>
            <a:defRPr b="0" i="0" strike="noStrike" sz="1800" u="none">
              <a:solidFill>
                <a:srgbClr val="000000"/>
              </a:solidFill>
              <a:latin typeface="Helvetica Neue"/>
            </a:defRPr>
          </a:pPr>
        </a:p>
      </c:txPr>
    </c:legend>
    <c:plotVisOnly val="1"/>
    <c:dispBlanksAs val="gap"/>
  </c:chart>
  <c:spPr>
    <a:noFill/>
    <a:ln>
      <a:noFill/>
    </a:ln>
    <a:effectLst/>
  </c:spPr>
  <c:externalData r:id="rId1">
    <c:autoUpdate val="0"/>
  </c:externalData>
</c:chartSpace>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Shape 428"/>
          <p:cNvSpPr/>
          <p:nvPr>
            <p:ph type="sldImg"/>
          </p:nvPr>
        </p:nvSpPr>
        <p:spPr>
          <a:xfrm>
            <a:off x="1143000" y="685800"/>
            <a:ext cx="4572000" cy="3429000"/>
          </a:xfrm>
          <a:prstGeom prst="rect">
            <a:avLst/>
          </a:prstGeom>
        </p:spPr>
        <p:txBody>
          <a:bodyPr/>
          <a:lstStyle/>
          <a:p>
            <a:pPr/>
          </a:p>
        </p:txBody>
      </p:sp>
      <p:sp>
        <p:nvSpPr>
          <p:cNvPr id="429" name="Shape 42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3000">
        <a:latin typeface="+mj-lt"/>
        <a:ea typeface="+mj-ea"/>
        <a:cs typeface="+mj-cs"/>
        <a:sym typeface="Lucida Grande"/>
      </a:defRPr>
    </a:lvl1pPr>
    <a:lvl2pPr indent="228600" defTabSz="584200" latinLnBrk="0">
      <a:defRPr sz="3000">
        <a:latin typeface="+mj-lt"/>
        <a:ea typeface="+mj-ea"/>
        <a:cs typeface="+mj-cs"/>
        <a:sym typeface="Lucida Grande"/>
      </a:defRPr>
    </a:lvl2pPr>
    <a:lvl3pPr indent="457200" defTabSz="584200" latinLnBrk="0">
      <a:defRPr sz="3000">
        <a:latin typeface="+mj-lt"/>
        <a:ea typeface="+mj-ea"/>
        <a:cs typeface="+mj-cs"/>
        <a:sym typeface="Lucida Grande"/>
      </a:defRPr>
    </a:lvl3pPr>
    <a:lvl4pPr indent="685800" defTabSz="584200" latinLnBrk="0">
      <a:defRPr sz="3000">
        <a:latin typeface="+mj-lt"/>
        <a:ea typeface="+mj-ea"/>
        <a:cs typeface="+mj-cs"/>
        <a:sym typeface="Lucida Grande"/>
      </a:defRPr>
    </a:lvl4pPr>
    <a:lvl5pPr indent="914400" defTabSz="584200" latinLnBrk="0">
      <a:defRPr sz="3000">
        <a:latin typeface="+mj-lt"/>
        <a:ea typeface="+mj-ea"/>
        <a:cs typeface="+mj-cs"/>
        <a:sym typeface="Lucida Grande"/>
      </a:defRPr>
    </a:lvl5pPr>
    <a:lvl6pPr indent="1143000" defTabSz="584200" latinLnBrk="0">
      <a:defRPr sz="3000">
        <a:latin typeface="+mj-lt"/>
        <a:ea typeface="+mj-ea"/>
        <a:cs typeface="+mj-cs"/>
        <a:sym typeface="Lucida Grande"/>
      </a:defRPr>
    </a:lvl6pPr>
    <a:lvl7pPr indent="1371600" defTabSz="584200" latinLnBrk="0">
      <a:defRPr sz="3000">
        <a:latin typeface="+mj-lt"/>
        <a:ea typeface="+mj-ea"/>
        <a:cs typeface="+mj-cs"/>
        <a:sym typeface="Lucida Grande"/>
      </a:defRPr>
    </a:lvl7pPr>
    <a:lvl8pPr indent="1600200" defTabSz="584200" latinLnBrk="0">
      <a:defRPr sz="3000">
        <a:latin typeface="+mj-lt"/>
        <a:ea typeface="+mj-ea"/>
        <a:cs typeface="+mj-cs"/>
        <a:sym typeface="Lucida Grande"/>
      </a:defRPr>
    </a:lvl8pPr>
    <a:lvl9pPr indent="1828800" defTabSz="584200" latinLnBrk="0">
      <a:defRPr sz="3000">
        <a:latin typeface="+mj-lt"/>
        <a:ea typeface="+mj-ea"/>
        <a:cs typeface="+mj-cs"/>
        <a:sym typeface="Lucida Grand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6" name="Shape 446"/>
          <p:cNvSpPr/>
          <p:nvPr>
            <p:ph type="sldImg"/>
          </p:nvPr>
        </p:nvSpPr>
        <p:spPr>
          <a:prstGeom prst="rect">
            <a:avLst/>
          </a:prstGeom>
        </p:spPr>
        <p:txBody>
          <a:bodyPr/>
          <a:lstStyle/>
          <a:p>
            <a:pPr/>
          </a:p>
        </p:txBody>
      </p:sp>
      <p:sp>
        <p:nvSpPr>
          <p:cNvPr id="447" name="Shape 447"/>
          <p:cNvSpPr/>
          <p:nvPr>
            <p:ph type="body" sz="quarter" idx="1"/>
          </p:nvPr>
        </p:nvSpPr>
        <p:spPr>
          <a:prstGeom prst="rect">
            <a:avLst/>
          </a:prstGeom>
        </p:spPr>
        <p:txBody>
          <a:bodyPr/>
          <a:lstStyle/>
          <a:p>
            <a:pPr/>
            <a:r>
              <a:t>“Camelot”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5" name="Shape 455"/>
          <p:cNvSpPr/>
          <p:nvPr>
            <p:ph type="sldImg"/>
          </p:nvPr>
        </p:nvSpPr>
        <p:spPr>
          <a:prstGeom prst="rect">
            <a:avLst/>
          </a:prstGeom>
        </p:spPr>
        <p:txBody>
          <a:bodyPr/>
          <a:lstStyle/>
          <a:p>
            <a:pPr/>
          </a:p>
        </p:txBody>
      </p:sp>
      <p:sp>
        <p:nvSpPr>
          <p:cNvPr id="456" name="Shape 456"/>
          <p:cNvSpPr/>
          <p:nvPr>
            <p:ph type="body" sz="quarter" idx="1"/>
          </p:nvPr>
        </p:nvSpPr>
        <p:spPr>
          <a:prstGeom prst="rect">
            <a:avLst/>
          </a:prstGeom>
        </p:spPr>
        <p:txBody>
          <a:bodyPr/>
          <a:lstStyle/>
          <a:p>
            <a:pPr/>
            <a:r>
              <a:t>Darkness &amp; evil is the default condition until light is introduced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0" name="Shape 590"/>
          <p:cNvSpPr/>
          <p:nvPr>
            <p:ph type="sldImg"/>
          </p:nvPr>
        </p:nvSpPr>
        <p:spPr>
          <a:prstGeom prst="rect">
            <a:avLst/>
          </a:prstGeom>
        </p:spPr>
        <p:txBody>
          <a:bodyPr/>
          <a:lstStyle/>
          <a:p>
            <a:pPr/>
          </a:p>
        </p:txBody>
      </p:sp>
      <p:sp>
        <p:nvSpPr>
          <p:cNvPr id="591" name="Shape 591"/>
          <p:cNvSpPr/>
          <p:nvPr>
            <p:ph type="body" sz="quarter" idx="1"/>
          </p:nvPr>
        </p:nvSpPr>
        <p:spPr>
          <a:prstGeom prst="rect">
            <a:avLst/>
          </a:prstGeom>
        </p:spPr>
        <p:txBody>
          <a:bodyPr/>
          <a:lstStyle/>
          <a:p>
            <a:pPr/>
            <a:r>
              <a:t>A “good news” or “proclamation”</a:t>
            </a:r>
          </a:p>
          <a:p>
            <a:pPr/>
            <a:r>
              <a:t>Camelot analogy, &amp; clip “Might for Right”</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2.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3.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4.png"/></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2" name="Shape 12"/>
          <p:cNvSpPr/>
          <p:nvPr>
            <p:ph type="body" sz="quarter" idx="1"/>
          </p:nvPr>
        </p:nvSpPr>
        <p:spPr>
          <a:xfrm>
            <a:off x="11133945" y="1482328"/>
            <a:ext cx="2118117" cy="3750470"/>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ctr">
              <a:spcBef>
                <a:spcPts val="0"/>
              </a:spcBef>
              <a:buSzTx/>
              <a:buNone/>
              <a:defRPr b="1" sz="22400">
                <a:solidFill>
                  <a:srgbClr val="232323"/>
                </a:solidFill>
                <a:latin typeface="Didot"/>
                <a:ea typeface="Didot"/>
                <a:cs typeface="Didot"/>
                <a:sym typeface="Didot"/>
              </a:defRPr>
            </a:lvl1pPr>
          </a:lstStyle>
          <a:p>
            <a:pPr/>
            <a:r>
              <a:t>B</a:t>
            </a:r>
          </a:p>
        </p:txBody>
      </p:sp>
      <p:sp>
        <p:nvSpPr>
          <p:cNvPr id="13" name="Shape 13"/>
          <p:cNvSpPr/>
          <p:nvPr>
            <p:ph type="body" sz="quarter" idx="13"/>
          </p:nvPr>
        </p:nvSpPr>
        <p:spPr>
          <a:xfrm>
            <a:off x="11260035" y="4256484"/>
            <a:ext cx="1830218" cy="952501"/>
          </a:xfrm>
          <a:prstGeom prst="rect">
            <a:avLst/>
          </a:prstGeom>
        </p:spPr>
        <p:txBody>
          <a:bodyPr>
            <a:normAutofit fontScale="100000" lnSpcReduction="0"/>
          </a:bodyPr>
          <a:lstStyle/>
          <a:p>
            <a:pPr marL="0" indent="0" algn="ctr">
              <a:spcBef>
                <a:spcPts val="0"/>
              </a:spcBef>
              <a:buSzTx/>
              <a:buNone/>
              <a:defRPr cap="all" spc="-600">
                <a:solidFill>
                  <a:srgbClr val="232323"/>
                </a:solidFill>
                <a:latin typeface="Helvetica Neue Light"/>
                <a:ea typeface="Helvetica Neue Light"/>
                <a:cs typeface="Helvetica Neue Light"/>
                <a:sym typeface="Helvetica Neue Light"/>
              </a:defRPr>
            </a:pPr>
          </a:p>
        </p:txBody>
      </p:sp>
      <p:sp>
        <p:nvSpPr>
          <p:cNvPr id="14" name="Shape 14"/>
          <p:cNvSpPr/>
          <p:nvPr/>
        </p:nvSpPr>
        <p:spPr>
          <a:xfrm>
            <a:off x="3039071" y="10465592"/>
            <a:ext cx="18305858" cy="875112"/>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5" name="Shape 15"/>
          <p:cNvSpPr/>
          <p:nvPr>
            <p:ph type="title"/>
          </p:nvPr>
        </p:nvSpPr>
        <p:spPr>
          <a:xfrm>
            <a:off x="7780734" y="5911453"/>
            <a:ext cx="8804674" cy="1285877"/>
          </a:xfrm>
          <a:prstGeom prst="rect">
            <a:avLst/>
          </a:prstGeom>
          <a:extLst>
            <a:ext uri="{C572A759-6A51-4108-AA02-DFA0A04FC94B}">
              <ma14:wrappingTextBoxFlag xmlns:ma14="http://schemas.microsoft.com/office/mac/drawingml/2011/main" val="1"/>
            </a:ext>
          </a:extLst>
        </p:spPr>
        <p:txBody>
          <a:bodyPr anchor="b">
            <a:normAutofit fontScale="100000" lnSpcReduction="0"/>
          </a:bodyPr>
          <a:lstStyle>
            <a:lvl1pPr algn="ctr">
              <a:defRPr cap="all" sz="9000">
                <a:solidFill>
                  <a:srgbClr val="232323"/>
                </a:solidFill>
              </a:defRPr>
            </a:lvl1pPr>
          </a:lstStyle>
          <a:p>
            <a:pPr/>
            <a:r>
              <a:t>Title Text</a:t>
            </a:r>
          </a:p>
        </p:txBody>
      </p:sp>
      <p:sp>
        <p:nvSpPr>
          <p:cNvPr id="16" name="Shape 16"/>
          <p:cNvSpPr/>
          <p:nvPr>
            <p:ph type="body" sz="quarter" idx="14"/>
          </p:nvPr>
        </p:nvSpPr>
        <p:spPr>
          <a:xfrm>
            <a:off x="7780734" y="7518796"/>
            <a:ext cx="8804674" cy="660799"/>
          </a:xfrm>
          <a:prstGeom prst="rect">
            <a:avLst/>
          </a:prstGeom>
        </p:spPr>
        <p:txBody>
          <a:bodyPr anchor="t">
            <a:normAutofit fontScale="100000" lnSpcReduction="0"/>
          </a:bodyPr>
          <a:lstStyle/>
          <a:p>
            <a:pPr marL="0" indent="0" algn="ctr">
              <a:spcBef>
                <a:spcPts val="0"/>
              </a:spcBef>
              <a:buSzTx/>
              <a:buNone/>
              <a:defRPr cap="all" sz="3200">
                <a:latin typeface="Helvetica Neue"/>
                <a:ea typeface="Helvetica Neue"/>
                <a:cs typeface="Helvetica Neue"/>
                <a:sym typeface="Helvetica Neue"/>
              </a:defRPr>
            </a:pPr>
          </a:p>
        </p:txBody>
      </p:sp>
      <p:sp>
        <p:nvSpPr>
          <p:cNvPr id="17" name="Shape 17"/>
          <p:cNvSpPr/>
          <p:nvPr>
            <p:ph type="sldNum" sz="quarter" idx="2"/>
          </p:nvPr>
        </p:nvSpPr>
        <p:spPr>
          <a:xfrm>
            <a:off x="19071329" y="13073062"/>
            <a:ext cx="409779" cy="41587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Summary">
    <p:spTree>
      <p:nvGrpSpPr>
        <p:cNvPr id="1" name=""/>
        <p:cNvGrpSpPr/>
        <p:nvPr/>
      </p:nvGrpSpPr>
      <p:grpSpPr>
        <a:xfrm>
          <a:off x="0" y="0"/>
          <a:ext cx="0" cy="0"/>
          <a:chOff x="0" y="0"/>
          <a:chExt cx="0" cy="0"/>
        </a:xfrm>
      </p:grpSpPr>
      <p:sp>
        <p:nvSpPr>
          <p:cNvPr id="24" name="Shape 24"/>
          <p:cNvSpPr/>
          <p:nvPr>
            <p:ph type="body" sz="quarter" idx="1"/>
          </p:nvPr>
        </p:nvSpPr>
        <p:spPr>
          <a:xfrm>
            <a:off x="4244578" y="13071475"/>
            <a:ext cx="6097902" cy="4318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just">
              <a:lnSpc>
                <a:spcPts val="2300"/>
              </a:lnSpc>
              <a:spcBef>
                <a:spcPts val="0"/>
              </a:spcBef>
              <a:buSzTx/>
              <a:buNone/>
              <a:defRPr cap="all" sz="1800">
                <a:solidFill>
                  <a:srgbClr val="EBEBEB"/>
                </a:solidFill>
                <a:latin typeface="Helvetica Neue"/>
                <a:ea typeface="Helvetica Neue"/>
                <a:cs typeface="Helvetica Neue"/>
                <a:sym typeface="Helvetica Neue"/>
              </a:defRPr>
            </a:lvl1pPr>
          </a:lstStyle>
          <a:p>
            <a:pPr/>
            <a:r>
              <a:t>Nemo enim ipsam voluptatem quia voluptas</a:t>
            </a:r>
          </a:p>
        </p:txBody>
      </p:sp>
      <p:sp>
        <p:nvSpPr>
          <p:cNvPr id="25" name="Shape 25"/>
          <p:cNvSpPr/>
          <p:nvPr>
            <p:ph type="pic" sz="quarter" idx="13"/>
          </p:nvPr>
        </p:nvSpPr>
        <p:spPr>
          <a:xfrm>
            <a:off x="4333875" y="4089796"/>
            <a:ext cx="4929188" cy="5518549"/>
          </a:xfrm>
          <a:prstGeom prst="rect">
            <a:avLst/>
          </a:prstGeom>
        </p:spPr>
        <p:txBody>
          <a:bodyPr lIns="91439" tIns="45719" rIns="91439" bIns="45719" anchor="t"/>
          <a:lstStyle/>
          <a:p>
            <a:pPr/>
          </a:p>
        </p:txBody>
      </p:sp>
      <p:sp>
        <p:nvSpPr>
          <p:cNvPr id="26" name="Shape 26"/>
          <p:cNvSpPr/>
          <p:nvPr>
            <p:ph type="body" sz="quarter" idx="14"/>
          </p:nvPr>
        </p:nvSpPr>
        <p:spPr>
          <a:xfrm>
            <a:off x="9961795" y="4098726"/>
            <a:ext cx="1462042" cy="1768080"/>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27" name="Shape 27"/>
          <p:cNvSpPr/>
          <p:nvPr>
            <p:ph type="body" sz="quarter" idx="15"/>
          </p:nvPr>
        </p:nvSpPr>
        <p:spPr>
          <a:xfrm>
            <a:off x="9926077" y="5956101"/>
            <a:ext cx="1462041" cy="1768080"/>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28" name="Shape 28"/>
          <p:cNvSpPr/>
          <p:nvPr>
            <p:ph type="body" sz="quarter" idx="16"/>
          </p:nvPr>
        </p:nvSpPr>
        <p:spPr>
          <a:xfrm>
            <a:off x="9926077" y="7831335"/>
            <a:ext cx="1462041" cy="1768081"/>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29" name="Shape 29"/>
          <p:cNvSpPr/>
          <p:nvPr>
            <p:ph type="body" sz="quarter" idx="17"/>
          </p:nvPr>
        </p:nvSpPr>
        <p:spPr>
          <a:xfrm>
            <a:off x="11429796" y="4232671"/>
            <a:ext cx="2817007" cy="535784"/>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30" name="Shape 30"/>
          <p:cNvSpPr/>
          <p:nvPr>
            <p:ph type="body" sz="quarter" idx="18"/>
          </p:nvPr>
        </p:nvSpPr>
        <p:spPr>
          <a:xfrm>
            <a:off x="11424046" y="4615341"/>
            <a:ext cx="3250409" cy="1163473"/>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31" name="Shape 31"/>
          <p:cNvSpPr/>
          <p:nvPr>
            <p:ph type="body" sz="quarter" idx="19"/>
          </p:nvPr>
        </p:nvSpPr>
        <p:spPr>
          <a:xfrm>
            <a:off x="11429796" y="6090046"/>
            <a:ext cx="2817007" cy="535784"/>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32" name="Shape 32"/>
          <p:cNvSpPr/>
          <p:nvPr>
            <p:ph type="body" sz="quarter" idx="20"/>
          </p:nvPr>
        </p:nvSpPr>
        <p:spPr>
          <a:xfrm>
            <a:off x="11424046" y="6472716"/>
            <a:ext cx="3250409" cy="1163473"/>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33" name="Shape 33"/>
          <p:cNvSpPr/>
          <p:nvPr>
            <p:ph type="body" sz="quarter" idx="21"/>
          </p:nvPr>
        </p:nvSpPr>
        <p:spPr>
          <a:xfrm>
            <a:off x="11429796" y="7965281"/>
            <a:ext cx="2817007" cy="535783"/>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34" name="Shape 34"/>
          <p:cNvSpPr/>
          <p:nvPr>
            <p:ph type="body" sz="quarter" idx="22"/>
          </p:nvPr>
        </p:nvSpPr>
        <p:spPr>
          <a:xfrm>
            <a:off x="11424046" y="8347951"/>
            <a:ext cx="3250409" cy="1163472"/>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35" name="Shape 35"/>
          <p:cNvSpPr/>
          <p:nvPr>
            <p:ph type="body" sz="quarter" idx="23"/>
          </p:nvPr>
        </p:nvSpPr>
        <p:spPr>
          <a:xfrm>
            <a:off x="15337466" y="4098726"/>
            <a:ext cx="1462042" cy="1768080"/>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36" name="Shape 36"/>
          <p:cNvSpPr/>
          <p:nvPr>
            <p:ph type="body" sz="quarter" idx="24"/>
          </p:nvPr>
        </p:nvSpPr>
        <p:spPr>
          <a:xfrm>
            <a:off x="15301749" y="5956101"/>
            <a:ext cx="1462041" cy="1768080"/>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37" name="Shape 37"/>
          <p:cNvSpPr/>
          <p:nvPr>
            <p:ph type="body" sz="quarter" idx="25"/>
          </p:nvPr>
        </p:nvSpPr>
        <p:spPr>
          <a:xfrm>
            <a:off x="15301749" y="7831335"/>
            <a:ext cx="1462041" cy="1768081"/>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38" name="Shape 38"/>
          <p:cNvSpPr/>
          <p:nvPr>
            <p:ph type="body" sz="quarter" idx="26"/>
          </p:nvPr>
        </p:nvSpPr>
        <p:spPr>
          <a:xfrm>
            <a:off x="16805467" y="4232671"/>
            <a:ext cx="2817007" cy="535784"/>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39" name="Shape 39"/>
          <p:cNvSpPr/>
          <p:nvPr>
            <p:ph type="body" sz="quarter" idx="27"/>
          </p:nvPr>
        </p:nvSpPr>
        <p:spPr>
          <a:xfrm>
            <a:off x="16799718" y="4615341"/>
            <a:ext cx="3250408" cy="1163473"/>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40" name="Shape 40"/>
          <p:cNvSpPr/>
          <p:nvPr>
            <p:ph type="body" sz="quarter" idx="28"/>
          </p:nvPr>
        </p:nvSpPr>
        <p:spPr>
          <a:xfrm>
            <a:off x="16805467" y="6090046"/>
            <a:ext cx="2817007" cy="535784"/>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41" name="Shape 41"/>
          <p:cNvSpPr/>
          <p:nvPr>
            <p:ph type="body" sz="quarter" idx="29"/>
          </p:nvPr>
        </p:nvSpPr>
        <p:spPr>
          <a:xfrm>
            <a:off x="16799718" y="6472716"/>
            <a:ext cx="3250408" cy="1163473"/>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42" name="Shape 42"/>
          <p:cNvSpPr/>
          <p:nvPr>
            <p:ph type="body" sz="quarter" idx="30"/>
          </p:nvPr>
        </p:nvSpPr>
        <p:spPr>
          <a:xfrm>
            <a:off x="16805467" y="7965281"/>
            <a:ext cx="2817007" cy="535783"/>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43" name="Shape 43"/>
          <p:cNvSpPr/>
          <p:nvPr>
            <p:ph type="body" sz="quarter" idx="31"/>
          </p:nvPr>
        </p:nvSpPr>
        <p:spPr>
          <a:xfrm>
            <a:off x="16799718" y="8347951"/>
            <a:ext cx="3250408" cy="1163472"/>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44" name="Shape 44"/>
          <p:cNvSpPr/>
          <p:nvPr>
            <p:ph type="title"/>
          </p:nvPr>
        </p:nvSpPr>
        <p:spPr>
          <a:xfrm>
            <a:off x="4333875" y="1803795"/>
            <a:ext cx="15716250" cy="1696643"/>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defRPr sz="9000">
                <a:solidFill>
                  <a:srgbClr val="232323"/>
                </a:solidFill>
              </a:defRPr>
            </a:lvl1pPr>
          </a:lstStyle>
          <a:p>
            <a:pPr/>
            <a:r>
              <a:t>Title Text</a:t>
            </a:r>
          </a:p>
        </p:txBody>
      </p:sp>
      <p:sp>
        <p:nvSpPr>
          <p:cNvPr id="45" name="Shape 4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About Us">
    <p:spTree>
      <p:nvGrpSpPr>
        <p:cNvPr id="1" name=""/>
        <p:cNvGrpSpPr/>
        <p:nvPr/>
      </p:nvGrpSpPr>
      <p:grpSpPr>
        <a:xfrm>
          <a:off x="0" y="0"/>
          <a:ext cx="0" cy="0"/>
          <a:chOff x="0" y="0"/>
          <a:chExt cx="0" cy="0"/>
        </a:xfrm>
      </p:grpSpPr>
      <p:sp>
        <p:nvSpPr>
          <p:cNvPr id="52" name="Shape 52"/>
          <p:cNvSpPr/>
          <p:nvPr>
            <p:ph type="body" sz="quarter" idx="1"/>
          </p:nvPr>
        </p:nvSpPr>
        <p:spPr>
          <a:xfrm>
            <a:off x="4333875" y="6170414"/>
            <a:ext cx="13608844" cy="2875361"/>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just">
              <a:lnSpc>
                <a:spcPts val="4800"/>
              </a:lnSpc>
              <a:spcBef>
                <a:spcPts val="0"/>
              </a:spcBef>
              <a:buSzTx/>
              <a:buNone/>
              <a:defRPr sz="2400">
                <a:solidFill>
                  <a:srgbClr val="232323"/>
                </a:solidFill>
                <a:latin typeface="Helvetica Neue Light"/>
                <a:ea typeface="Helvetica Neue Light"/>
                <a:cs typeface="Helvetica Neue Light"/>
                <a:sym typeface="Helvetica Neue Light"/>
              </a:defRPr>
            </a:lvl1pPr>
          </a:lstStyle>
          <a:p>
            <a:pPr/>
            <a:r>
              <a:t>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et dolore magnam aliquam quaerat voluptatem. Ut enim ad minima veniam.</a:t>
            </a:r>
          </a:p>
        </p:txBody>
      </p:sp>
      <p:sp>
        <p:nvSpPr>
          <p:cNvPr id="53" name="Shape 53"/>
          <p:cNvSpPr/>
          <p:nvPr>
            <p:ph type="body" sz="quarter" idx="13"/>
          </p:nvPr>
        </p:nvSpPr>
        <p:spPr>
          <a:xfrm>
            <a:off x="4333875" y="5482828"/>
            <a:ext cx="13608844" cy="535783"/>
          </a:xfrm>
          <a:prstGeom prst="rect">
            <a:avLst/>
          </a:prstGeom>
        </p:spPr>
        <p:txBody>
          <a:bodyPr>
            <a:normAutofit fontScale="100000" lnSpcReduction="0"/>
          </a:bodyPr>
          <a:lstStyle/>
          <a:p>
            <a:pPr marL="0" indent="0" algn="just" defTabSz="583286">
              <a:lnSpc>
                <a:spcPts val="3400"/>
              </a:lnSpc>
              <a:spcBef>
                <a:spcPts val="0"/>
              </a:spcBef>
              <a:buSzTx/>
              <a:buNone/>
              <a:defRPr b="1" sz="1703">
                <a:solidFill>
                  <a:srgbClr val="232323"/>
                </a:solidFill>
                <a:latin typeface="Helvetica Neue"/>
                <a:ea typeface="Helvetica Neue"/>
                <a:cs typeface="Helvetica Neue"/>
                <a:sym typeface="Helvetica Neue"/>
              </a:defRPr>
            </a:pPr>
          </a:p>
        </p:txBody>
      </p:sp>
      <p:sp>
        <p:nvSpPr>
          <p:cNvPr id="54" name="Shape 54"/>
          <p:cNvSpPr/>
          <p:nvPr/>
        </p:nvSpPr>
        <p:spPr>
          <a:xfrm>
            <a:off x="2003227" y="10520759"/>
            <a:ext cx="18305858" cy="875110"/>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5" name="Shape 55"/>
          <p:cNvSpPr/>
          <p:nvPr>
            <p:ph type="title"/>
          </p:nvPr>
        </p:nvSpPr>
        <p:spPr>
          <a:xfrm>
            <a:off x="4351733" y="3375421"/>
            <a:ext cx="13608847" cy="1535909"/>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defRPr sz="9000">
                <a:solidFill>
                  <a:srgbClr val="232323"/>
                </a:solidFill>
              </a:defRPr>
            </a:lvl1pPr>
          </a:lstStyle>
          <a:p>
            <a:pPr/>
            <a:r>
              <a:t>Title Text</a:t>
            </a:r>
          </a:p>
        </p:txBody>
      </p:sp>
      <p:sp>
        <p:nvSpPr>
          <p:cNvPr id="56" name="Shape 5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Milestones">
    <p:spTree>
      <p:nvGrpSpPr>
        <p:cNvPr id="1" name=""/>
        <p:cNvGrpSpPr/>
        <p:nvPr/>
      </p:nvGrpSpPr>
      <p:grpSpPr>
        <a:xfrm>
          <a:off x="0" y="0"/>
          <a:ext cx="0" cy="0"/>
          <a:chOff x="0" y="0"/>
          <a:chExt cx="0" cy="0"/>
        </a:xfrm>
      </p:grpSpPr>
      <p:sp>
        <p:nvSpPr>
          <p:cNvPr id="63" name="Shape 63"/>
          <p:cNvSpPr/>
          <p:nvPr>
            <p:ph type="body" sz="quarter" idx="1"/>
          </p:nvPr>
        </p:nvSpPr>
        <p:spPr>
          <a:xfrm>
            <a:off x="4244578" y="13071475"/>
            <a:ext cx="6097902" cy="4318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just">
              <a:lnSpc>
                <a:spcPts val="2300"/>
              </a:lnSpc>
              <a:spcBef>
                <a:spcPts val="0"/>
              </a:spcBef>
              <a:buSzTx/>
              <a:buNone/>
              <a:defRPr cap="all" sz="1800">
                <a:solidFill>
                  <a:srgbClr val="EBEBEB"/>
                </a:solidFill>
                <a:latin typeface="Helvetica Neue"/>
                <a:ea typeface="Helvetica Neue"/>
                <a:cs typeface="Helvetica Neue"/>
                <a:sym typeface="Helvetica Neue"/>
              </a:defRPr>
            </a:lvl1pPr>
          </a:lstStyle>
          <a:p>
            <a:pPr/>
            <a:r>
              <a:t>Nemo enim ipsam voluptatem quia voluptas</a:t>
            </a:r>
          </a:p>
        </p:txBody>
      </p:sp>
      <p:grpSp>
        <p:nvGrpSpPr>
          <p:cNvPr id="66" name="Group 66">
            <a:hlinkClick r:id="" invalidUrl="" action="ppaction://hlinkshowjump?jump=nextslide" tgtFrame="" tooltip="" history="1" highlightClick="0" endSnd="0"/>
          </p:cNvPr>
          <p:cNvGrpSpPr/>
          <p:nvPr/>
        </p:nvGrpSpPr>
        <p:grpSpPr>
          <a:xfrm>
            <a:off x="19621500" y="12948022"/>
            <a:ext cx="434590" cy="589407"/>
            <a:chOff x="0" y="0"/>
            <a:chExt cx="434589" cy="589406"/>
          </a:xfrm>
        </p:grpSpPr>
        <p:sp>
          <p:nvSpPr>
            <p:cNvPr id="64" name="Shape 64"/>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65" name="Shape 65"/>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69" name="Group 69">
            <a:hlinkClick r:id="" invalidUrl="" action="ppaction://hlinkshowjump?jump=previousslide" tgtFrame="" tooltip="" history="1" highlightClick="0" endSnd="0"/>
          </p:cNvPr>
          <p:cNvGrpSpPr/>
          <p:nvPr/>
        </p:nvGrpSpPr>
        <p:grpSpPr>
          <a:xfrm>
            <a:off x="18460640" y="12948022"/>
            <a:ext cx="428627" cy="589407"/>
            <a:chOff x="0" y="0"/>
            <a:chExt cx="428625" cy="589406"/>
          </a:xfrm>
        </p:grpSpPr>
        <p:sp>
          <p:nvSpPr>
            <p:cNvPr id="67" name="Shape 67"/>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68" name="Shape 68"/>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sp>
        <p:nvSpPr>
          <p:cNvPr id="70" name="Shape 70"/>
          <p:cNvSpPr/>
          <p:nvPr/>
        </p:nvSpPr>
        <p:spPr>
          <a:xfrm>
            <a:off x="4351730" y="6830425"/>
            <a:ext cx="15672913" cy="4"/>
          </a:xfrm>
          <a:prstGeom prst="line">
            <a:avLst/>
          </a:prstGeom>
          <a:ln w="25400">
            <a:solidFill>
              <a:srgbClr val="000000"/>
            </a:solidFill>
            <a:miter lim="400000"/>
          </a:ln>
        </p:spPr>
        <p:txBody>
          <a:bodyPr lIns="45718" tIns="45718" rIns="45718" bIns="45718"/>
          <a:lstStyle/>
          <a:p>
            <a:pPr/>
          </a:p>
        </p:txBody>
      </p:sp>
      <p:sp>
        <p:nvSpPr>
          <p:cNvPr id="71" name="Shape 71"/>
          <p:cNvSpPr/>
          <p:nvPr/>
        </p:nvSpPr>
        <p:spPr>
          <a:xfrm flipV="1">
            <a:off x="4364430" y="6841160"/>
            <a:ext cx="4" cy="652886"/>
          </a:xfrm>
          <a:prstGeom prst="line">
            <a:avLst/>
          </a:prstGeom>
          <a:ln w="25400">
            <a:solidFill>
              <a:srgbClr val="000000"/>
            </a:solidFill>
            <a:miter lim="400000"/>
            <a:headEnd type="oval"/>
          </a:ln>
        </p:spPr>
        <p:txBody>
          <a:bodyPr lIns="45718" tIns="45718" rIns="45718" bIns="45718"/>
          <a:lstStyle/>
          <a:p>
            <a:pPr/>
          </a:p>
        </p:txBody>
      </p:sp>
      <p:sp>
        <p:nvSpPr>
          <p:cNvPr id="72" name="Shape 72"/>
          <p:cNvSpPr/>
          <p:nvPr>
            <p:ph type="body" sz="quarter" idx="13"/>
          </p:nvPr>
        </p:nvSpPr>
        <p:spPr>
          <a:xfrm>
            <a:off x="4696812" y="7197328"/>
            <a:ext cx="2817007" cy="535783"/>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73" name="Shape 73"/>
          <p:cNvSpPr/>
          <p:nvPr>
            <p:ph type="body" sz="quarter" idx="14"/>
          </p:nvPr>
        </p:nvSpPr>
        <p:spPr>
          <a:xfrm>
            <a:off x="4691062" y="7579999"/>
            <a:ext cx="3250408" cy="1163472"/>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74" name="Shape 74"/>
          <p:cNvSpPr/>
          <p:nvPr/>
        </p:nvSpPr>
        <p:spPr>
          <a:xfrm flipV="1">
            <a:off x="8329211" y="6841160"/>
            <a:ext cx="3" cy="652886"/>
          </a:xfrm>
          <a:prstGeom prst="line">
            <a:avLst/>
          </a:prstGeom>
          <a:ln w="25400">
            <a:solidFill>
              <a:srgbClr val="000000"/>
            </a:solidFill>
            <a:miter lim="400000"/>
            <a:headEnd type="oval"/>
          </a:ln>
        </p:spPr>
        <p:txBody>
          <a:bodyPr lIns="45718" tIns="45718" rIns="45718" bIns="45718"/>
          <a:lstStyle/>
          <a:p>
            <a:pPr/>
          </a:p>
        </p:txBody>
      </p:sp>
      <p:sp>
        <p:nvSpPr>
          <p:cNvPr id="75" name="Shape 75"/>
          <p:cNvSpPr/>
          <p:nvPr>
            <p:ph type="body" sz="quarter" idx="15"/>
          </p:nvPr>
        </p:nvSpPr>
        <p:spPr>
          <a:xfrm>
            <a:off x="8661593" y="7197328"/>
            <a:ext cx="2817006" cy="535783"/>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76" name="Shape 76"/>
          <p:cNvSpPr/>
          <p:nvPr>
            <p:ph type="body" sz="quarter" idx="16"/>
          </p:nvPr>
        </p:nvSpPr>
        <p:spPr>
          <a:xfrm>
            <a:off x="8655842" y="7579999"/>
            <a:ext cx="3250408" cy="1163472"/>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77" name="Shape 77"/>
          <p:cNvSpPr/>
          <p:nvPr/>
        </p:nvSpPr>
        <p:spPr>
          <a:xfrm flipV="1">
            <a:off x="12222554" y="6841160"/>
            <a:ext cx="4" cy="652886"/>
          </a:xfrm>
          <a:prstGeom prst="line">
            <a:avLst/>
          </a:prstGeom>
          <a:ln w="25400">
            <a:solidFill>
              <a:srgbClr val="000000"/>
            </a:solidFill>
            <a:miter lim="400000"/>
            <a:headEnd type="oval"/>
          </a:ln>
        </p:spPr>
        <p:txBody>
          <a:bodyPr lIns="45718" tIns="45718" rIns="45718" bIns="45718"/>
          <a:lstStyle/>
          <a:p>
            <a:pPr/>
          </a:p>
        </p:txBody>
      </p:sp>
      <p:sp>
        <p:nvSpPr>
          <p:cNvPr id="78" name="Shape 78"/>
          <p:cNvSpPr/>
          <p:nvPr>
            <p:ph type="body" sz="quarter" idx="17"/>
          </p:nvPr>
        </p:nvSpPr>
        <p:spPr>
          <a:xfrm>
            <a:off x="12554935" y="7197328"/>
            <a:ext cx="2817009" cy="535783"/>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79" name="Shape 79"/>
          <p:cNvSpPr/>
          <p:nvPr>
            <p:ph type="body" sz="quarter" idx="18"/>
          </p:nvPr>
        </p:nvSpPr>
        <p:spPr>
          <a:xfrm>
            <a:off x="12549186" y="7579999"/>
            <a:ext cx="3250408" cy="1163472"/>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80" name="Shape 80"/>
          <p:cNvSpPr/>
          <p:nvPr/>
        </p:nvSpPr>
        <p:spPr>
          <a:xfrm flipV="1">
            <a:off x="16187336" y="6841160"/>
            <a:ext cx="3" cy="652886"/>
          </a:xfrm>
          <a:prstGeom prst="line">
            <a:avLst/>
          </a:prstGeom>
          <a:ln w="25400">
            <a:solidFill>
              <a:srgbClr val="000000"/>
            </a:solidFill>
            <a:miter lim="400000"/>
            <a:headEnd type="oval"/>
          </a:ln>
        </p:spPr>
        <p:txBody>
          <a:bodyPr lIns="45718" tIns="45718" rIns="45718" bIns="45718"/>
          <a:lstStyle/>
          <a:p>
            <a:pPr/>
          </a:p>
        </p:txBody>
      </p:sp>
      <p:sp>
        <p:nvSpPr>
          <p:cNvPr id="81" name="Shape 81"/>
          <p:cNvSpPr/>
          <p:nvPr>
            <p:ph type="body" sz="quarter" idx="19"/>
          </p:nvPr>
        </p:nvSpPr>
        <p:spPr>
          <a:xfrm>
            <a:off x="16519717" y="7197328"/>
            <a:ext cx="2817007" cy="535783"/>
          </a:xfrm>
          <a:prstGeom prst="rect">
            <a:avLst/>
          </a:prstGeom>
        </p:spPr>
        <p:txBody>
          <a:bodyPr>
            <a:normAutofit fontScale="100000" lnSpcReduction="0"/>
          </a:bodyPr>
          <a:lstStyle/>
          <a:p>
            <a:pPr marL="0" indent="0" algn="just" defTabSz="583286">
              <a:lnSpc>
                <a:spcPts val="3400"/>
              </a:lnSpc>
              <a:spcBef>
                <a:spcPts val="0"/>
              </a:spcBef>
              <a:buSzTx/>
              <a:buNone/>
              <a:defRPr sz="1703">
                <a:solidFill>
                  <a:srgbClr val="232323"/>
                </a:solidFill>
                <a:latin typeface="Helvetica Neue Medium"/>
                <a:ea typeface="Helvetica Neue Medium"/>
                <a:cs typeface="Helvetica Neue Medium"/>
                <a:sym typeface="Helvetica Neue Medium"/>
              </a:defRPr>
            </a:pPr>
          </a:p>
        </p:txBody>
      </p:sp>
      <p:sp>
        <p:nvSpPr>
          <p:cNvPr id="82" name="Shape 82"/>
          <p:cNvSpPr/>
          <p:nvPr>
            <p:ph type="body" sz="quarter" idx="20"/>
          </p:nvPr>
        </p:nvSpPr>
        <p:spPr>
          <a:xfrm>
            <a:off x="16513968" y="7579999"/>
            <a:ext cx="3250408" cy="1163472"/>
          </a:xfrm>
          <a:prstGeom prst="rect">
            <a:avLst/>
          </a:prstGeom>
        </p:spPr>
        <p:txBody>
          <a:bodyPr>
            <a:normAutofit fontScale="100000" lnSpcReduction="0"/>
          </a:bodyPr>
          <a:lstStyle/>
          <a:p>
            <a:pPr marL="0" indent="0" algn="just">
              <a:lnSpc>
                <a:spcPts val="4600"/>
              </a:lnSpc>
              <a:spcBef>
                <a:spcPts val="0"/>
              </a:spcBef>
              <a:buSzTx/>
              <a:buNone/>
              <a:defRPr sz="2200">
                <a:solidFill>
                  <a:srgbClr val="232323"/>
                </a:solidFill>
                <a:latin typeface="Helvetica Neue Light"/>
                <a:ea typeface="Helvetica Neue Light"/>
                <a:cs typeface="Helvetica Neue Light"/>
                <a:sym typeface="Helvetica Neue Light"/>
              </a:defRPr>
            </a:pPr>
          </a:p>
        </p:txBody>
      </p:sp>
      <p:sp>
        <p:nvSpPr>
          <p:cNvPr id="83" name="Shape 83"/>
          <p:cNvSpPr/>
          <p:nvPr/>
        </p:nvSpPr>
        <p:spPr>
          <a:xfrm flipV="1">
            <a:off x="20009242" y="6841160"/>
            <a:ext cx="5" cy="652886"/>
          </a:xfrm>
          <a:prstGeom prst="line">
            <a:avLst/>
          </a:prstGeom>
          <a:ln w="25400">
            <a:solidFill>
              <a:srgbClr val="000000"/>
            </a:solidFill>
            <a:miter lim="400000"/>
            <a:headEnd type="oval"/>
          </a:ln>
        </p:spPr>
        <p:txBody>
          <a:bodyPr lIns="45718" tIns="45718" rIns="45718" bIns="45718"/>
          <a:lstStyle/>
          <a:p>
            <a:pPr/>
          </a:p>
        </p:txBody>
      </p:sp>
      <p:sp>
        <p:nvSpPr>
          <p:cNvPr id="84" name="Shape 84"/>
          <p:cNvSpPr/>
          <p:nvPr>
            <p:ph type="body" sz="quarter" idx="21"/>
          </p:nvPr>
        </p:nvSpPr>
        <p:spPr>
          <a:xfrm>
            <a:off x="5586248" y="5027414"/>
            <a:ext cx="1462041" cy="1768080"/>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85" name="Shape 85"/>
          <p:cNvSpPr/>
          <p:nvPr>
            <p:ph type="body" sz="quarter" idx="22"/>
          </p:nvPr>
        </p:nvSpPr>
        <p:spPr>
          <a:xfrm>
            <a:off x="9551030" y="5027414"/>
            <a:ext cx="1462041" cy="1768080"/>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86" name="Shape 86"/>
          <p:cNvSpPr/>
          <p:nvPr>
            <p:ph type="body" sz="quarter" idx="23"/>
          </p:nvPr>
        </p:nvSpPr>
        <p:spPr>
          <a:xfrm>
            <a:off x="13444374" y="5027414"/>
            <a:ext cx="1462041" cy="1768080"/>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87" name="Shape 87"/>
          <p:cNvSpPr/>
          <p:nvPr>
            <p:ph type="body" sz="quarter" idx="24"/>
          </p:nvPr>
        </p:nvSpPr>
        <p:spPr>
          <a:xfrm>
            <a:off x="17409154" y="5027414"/>
            <a:ext cx="1462041" cy="1768080"/>
          </a:xfrm>
          <a:prstGeom prst="rect">
            <a:avLst/>
          </a:prstGeom>
        </p:spPr>
        <p:txBody>
          <a:bodyPr>
            <a:normAutofit fontScale="100000" lnSpcReduction="0"/>
          </a:bodyPr>
          <a:lstStyle/>
          <a:p>
            <a:pPr marL="0" indent="0" algn="ctr">
              <a:spcBef>
                <a:spcPts val="0"/>
              </a:spcBef>
              <a:buSzTx/>
              <a:buNone/>
              <a:defRPr b="1" spc="-1000" sz="10000">
                <a:solidFill>
                  <a:srgbClr val="232323"/>
                </a:solidFill>
                <a:latin typeface="Didot"/>
                <a:ea typeface="Didot"/>
                <a:cs typeface="Didot"/>
                <a:sym typeface="Didot"/>
              </a:defRPr>
            </a:pPr>
          </a:p>
        </p:txBody>
      </p:sp>
      <p:sp>
        <p:nvSpPr>
          <p:cNvPr id="88" name="Shape 88"/>
          <p:cNvSpPr/>
          <p:nvPr>
            <p:ph type="title"/>
          </p:nvPr>
        </p:nvSpPr>
        <p:spPr>
          <a:xfrm>
            <a:off x="4351733" y="2196702"/>
            <a:ext cx="15680533" cy="1285877"/>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defRPr sz="9000">
                <a:solidFill>
                  <a:srgbClr val="232323"/>
                </a:solidFill>
              </a:defRPr>
            </a:lvl1pPr>
          </a:lstStyle>
          <a:p>
            <a:pPr/>
            <a:r>
              <a:t>Title Text</a:t>
            </a:r>
          </a:p>
        </p:txBody>
      </p:sp>
      <p:sp>
        <p:nvSpPr>
          <p:cNvPr id="89" name="Shape 89"/>
          <p:cNvSpPr/>
          <p:nvPr>
            <p:ph type="body" sz="quarter" idx="25"/>
          </p:nvPr>
        </p:nvSpPr>
        <p:spPr>
          <a:xfrm>
            <a:off x="4351733" y="3536155"/>
            <a:ext cx="15680533" cy="589361"/>
          </a:xfrm>
          <a:prstGeom prst="rect">
            <a:avLst/>
          </a:prstGeom>
        </p:spPr>
        <p:txBody>
          <a:bodyPr lIns="0" tIns="0" rIns="0" bIns="0">
            <a:normAutofit fontScale="100000" lnSpcReduction="0"/>
          </a:bodyPr>
          <a:lstStyle/>
          <a:p>
            <a:pPr marL="0" indent="0">
              <a:spcBef>
                <a:spcPts val="700"/>
              </a:spcBef>
              <a:buSzTx/>
              <a:buNone/>
              <a:defRPr sz="2400">
                <a:solidFill>
                  <a:srgbClr val="232323"/>
                </a:solidFill>
                <a:latin typeface="Helvetica Neue"/>
                <a:ea typeface="Helvetica Neue"/>
                <a:cs typeface="Helvetica Neue"/>
                <a:sym typeface="Helvetica Neue"/>
              </a:defRPr>
            </a:pPr>
          </a:p>
        </p:txBody>
      </p:sp>
      <p:sp>
        <p:nvSpPr>
          <p:cNvPr id="90" name="Shape 9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Our Team">
    <p:spTree>
      <p:nvGrpSpPr>
        <p:cNvPr id="1" name=""/>
        <p:cNvGrpSpPr/>
        <p:nvPr/>
      </p:nvGrpSpPr>
      <p:grpSpPr>
        <a:xfrm>
          <a:off x="0" y="0"/>
          <a:ext cx="0" cy="0"/>
          <a:chOff x="0" y="0"/>
          <a:chExt cx="0" cy="0"/>
        </a:xfrm>
      </p:grpSpPr>
      <p:sp>
        <p:nvSpPr>
          <p:cNvPr id="97" name="Shape 97"/>
          <p:cNvSpPr/>
          <p:nvPr>
            <p:ph type="body" sz="quarter" idx="1"/>
          </p:nvPr>
        </p:nvSpPr>
        <p:spPr>
          <a:xfrm>
            <a:off x="4357484" y="3929062"/>
            <a:ext cx="3589736" cy="535783"/>
          </a:xfrm>
          <a:prstGeom prst="rect">
            <a:avLst/>
          </a:prstGeom>
          <a:solidFill>
            <a:srgbClr val="232323"/>
          </a:solidFill>
          <a:extLst>
            <a:ext uri="{C572A759-6A51-4108-AA02-DFA0A04FC94B}">
              <ma14:wrappingTextBoxFlag xmlns:ma14="http://schemas.microsoft.com/office/mac/drawingml/2011/main" val="1"/>
            </a:ext>
          </a:extLst>
        </p:spPr>
        <p:txBody>
          <a:bodyPr>
            <a:normAutofit fontScale="100000" lnSpcReduction="0"/>
          </a:bodyPr>
          <a:lstStyle>
            <a:lvl1pPr marL="0" indent="0" algn="ctr">
              <a:lnSpc>
                <a:spcPts val="4800"/>
              </a:lnSpc>
              <a:spcBef>
                <a:spcPts val="0"/>
              </a:spcBef>
              <a:buSzTx/>
              <a:buNone/>
              <a:defRPr sz="2400">
                <a:solidFill>
                  <a:srgbClr val="FFFFFF"/>
                </a:solidFill>
                <a:latin typeface="Helvetica Neue Medium"/>
                <a:ea typeface="Helvetica Neue Medium"/>
                <a:cs typeface="Helvetica Neue Medium"/>
                <a:sym typeface="Helvetica Neue Medium"/>
              </a:defRPr>
            </a:lvl1pPr>
          </a:lstStyle>
          <a:p>
            <a:pPr/>
            <a:r>
              <a:t>Name Surname</a:t>
            </a:r>
          </a:p>
        </p:txBody>
      </p:sp>
      <p:sp>
        <p:nvSpPr>
          <p:cNvPr id="98" name="Shape 98"/>
          <p:cNvSpPr/>
          <p:nvPr>
            <p:ph type="body" sz="quarter" idx="13"/>
          </p:nvPr>
        </p:nvSpPr>
        <p:spPr>
          <a:xfrm>
            <a:off x="4351733" y="8391921"/>
            <a:ext cx="3589737" cy="1968502"/>
          </a:xfrm>
          <a:prstGeom prst="rect">
            <a:avLst/>
          </a:prstGeom>
        </p:spPr>
        <p:txBody>
          <a:bodyPr>
            <a:normAutofit fontScale="100000" lnSpcReduction="0"/>
          </a:bodyPr>
          <a:lstStyle/>
          <a:p>
            <a:pPr marL="0" indent="0" algn="just">
              <a:lnSpc>
                <a:spcPts val="4100"/>
              </a:lnSpc>
              <a:spcBef>
                <a:spcPts val="0"/>
              </a:spcBef>
              <a:buSzTx/>
              <a:buNone/>
              <a:defRPr sz="1800">
                <a:solidFill>
                  <a:srgbClr val="232323"/>
                </a:solidFill>
                <a:latin typeface="Helvetica Neue Light"/>
                <a:ea typeface="Helvetica Neue Light"/>
                <a:cs typeface="Helvetica Neue Light"/>
                <a:sym typeface="Helvetica Neue Light"/>
              </a:defRPr>
            </a:pPr>
          </a:p>
        </p:txBody>
      </p:sp>
      <p:sp>
        <p:nvSpPr>
          <p:cNvPr id="99" name="Shape 99"/>
          <p:cNvSpPr/>
          <p:nvPr>
            <p:ph type="pic" sz="quarter" idx="14"/>
          </p:nvPr>
        </p:nvSpPr>
        <p:spPr>
          <a:xfrm>
            <a:off x="4351733" y="4697014"/>
            <a:ext cx="3589737" cy="3589737"/>
          </a:xfrm>
          <a:prstGeom prst="rect">
            <a:avLst/>
          </a:prstGeom>
        </p:spPr>
        <p:txBody>
          <a:bodyPr lIns="91439" tIns="45719" rIns="91439" bIns="45719" anchor="t"/>
          <a:lstStyle/>
          <a:p>
            <a:pPr/>
          </a:p>
        </p:txBody>
      </p:sp>
      <p:sp>
        <p:nvSpPr>
          <p:cNvPr id="100" name="Shape 100"/>
          <p:cNvSpPr/>
          <p:nvPr>
            <p:ph type="body" sz="quarter" idx="15"/>
          </p:nvPr>
        </p:nvSpPr>
        <p:spPr>
          <a:xfrm>
            <a:off x="9840311" y="3929062"/>
            <a:ext cx="3589736" cy="535783"/>
          </a:xfrm>
          <a:prstGeom prst="rect">
            <a:avLst/>
          </a:prstGeom>
          <a:solidFill>
            <a:srgbClr val="232323"/>
          </a:solidFill>
        </p:spPr>
        <p:txBody>
          <a:bodyPr>
            <a:normAutofit fontScale="100000" lnSpcReduction="0"/>
          </a:bodyPr>
          <a:lstStyle/>
          <a:p>
            <a:pPr marL="0" indent="0" algn="ctr" defTabSz="583286">
              <a:lnSpc>
                <a:spcPts val="3400"/>
              </a:lnSpc>
              <a:spcBef>
                <a:spcPts val="0"/>
              </a:spcBef>
              <a:buSzTx/>
              <a:buNone/>
              <a:defRPr sz="1703">
                <a:solidFill>
                  <a:srgbClr val="FFFFFF"/>
                </a:solidFill>
                <a:latin typeface="Helvetica Neue Medium"/>
                <a:ea typeface="Helvetica Neue Medium"/>
                <a:cs typeface="Helvetica Neue Medium"/>
                <a:sym typeface="Helvetica Neue Medium"/>
              </a:defRPr>
            </a:pPr>
          </a:p>
        </p:txBody>
      </p:sp>
      <p:sp>
        <p:nvSpPr>
          <p:cNvPr id="101" name="Shape 101"/>
          <p:cNvSpPr/>
          <p:nvPr>
            <p:ph type="body" sz="quarter" idx="16"/>
          </p:nvPr>
        </p:nvSpPr>
        <p:spPr>
          <a:xfrm>
            <a:off x="9834561" y="8391921"/>
            <a:ext cx="3589736" cy="1968502"/>
          </a:xfrm>
          <a:prstGeom prst="rect">
            <a:avLst/>
          </a:prstGeom>
        </p:spPr>
        <p:txBody>
          <a:bodyPr>
            <a:normAutofit fontScale="100000" lnSpcReduction="0"/>
          </a:bodyPr>
          <a:lstStyle/>
          <a:p>
            <a:pPr marL="0" indent="0" algn="just">
              <a:lnSpc>
                <a:spcPts val="4100"/>
              </a:lnSpc>
              <a:spcBef>
                <a:spcPts val="0"/>
              </a:spcBef>
              <a:buSzTx/>
              <a:buNone/>
              <a:defRPr sz="1800">
                <a:solidFill>
                  <a:srgbClr val="232323"/>
                </a:solidFill>
                <a:latin typeface="Helvetica Neue Light"/>
                <a:ea typeface="Helvetica Neue Light"/>
                <a:cs typeface="Helvetica Neue Light"/>
                <a:sym typeface="Helvetica Neue Light"/>
              </a:defRPr>
            </a:pPr>
          </a:p>
        </p:txBody>
      </p:sp>
      <p:sp>
        <p:nvSpPr>
          <p:cNvPr id="102" name="Shape 102"/>
          <p:cNvSpPr/>
          <p:nvPr>
            <p:ph type="body" sz="quarter" idx="17"/>
          </p:nvPr>
        </p:nvSpPr>
        <p:spPr>
          <a:xfrm>
            <a:off x="15323139" y="3911203"/>
            <a:ext cx="3589736" cy="535783"/>
          </a:xfrm>
          <a:prstGeom prst="rect">
            <a:avLst/>
          </a:prstGeom>
          <a:solidFill>
            <a:srgbClr val="232323"/>
          </a:solidFill>
        </p:spPr>
        <p:txBody>
          <a:bodyPr>
            <a:normAutofit fontScale="100000" lnSpcReduction="0"/>
          </a:bodyPr>
          <a:lstStyle/>
          <a:p>
            <a:pPr marL="0" indent="0" algn="ctr" defTabSz="583286">
              <a:lnSpc>
                <a:spcPts val="3400"/>
              </a:lnSpc>
              <a:spcBef>
                <a:spcPts val="0"/>
              </a:spcBef>
              <a:buSzTx/>
              <a:buNone/>
              <a:defRPr sz="1703">
                <a:solidFill>
                  <a:srgbClr val="FFFFFF"/>
                </a:solidFill>
                <a:latin typeface="Helvetica Neue Medium"/>
                <a:ea typeface="Helvetica Neue Medium"/>
                <a:cs typeface="Helvetica Neue Medium"/>
                <a:sym typeface="Helvetica Neue Medium"/>
              </a:defRPr>
            </a:pPr>
          </a:p>
        </p:txBody>
      </p:sp>
      <p:sp>
        <p:nvSpPr>
          <p:cNvPr id="103" name="Shape 103"/>
          <p:cNvSpPr/>
          <p:nvPr>
            <p:ph type="body" sz="quarter" idx="18"/>
          </p:nvPr>
        </p:nvSpPr>
        <p:spPr>
          <a:xfrm>
            <a:off x="15317390" y="8374061"/>
            <a:ext cx="3589736" cy="1968502"/>
          </a:xfrm>
          <a:prstGeom prst="rect">
            <a:avLst/>
          </a:prstGeom>
        </p:spPr>
        <p:txBody>
          <a:bodyPr>
            <a:normAutofit fontScale="100000" lnSpcReduction="0"/>
          </a:bodyPr>
          <a:lstStyle/>
          <a:p>
            <a:pPr marL="0" indent="0" algn="just">
              <a:lnSpc>
                <a:spcPts val="4100"/>
              </a:lnSpc>
              <a:spcBef>
                <a:spcPts val="0"/>
              </a:spcBef>
              <a:buSzTx/>
              <a:buNone/>
              <a:defRPr sz="1800">
                <a:solidFill>
                  <a:srgbClr val="232323"/>
                </a:solidFill>
                <a:latin typeface="Helvetica Neue Light"/>
                <a:ea typeface="Helvetica Neue Light"/>
                <a:cs typeface="Helvetica Neue Light"/>
                <a:sym typeface="Helvetica Neue Light"/>
              </a:defRPr>
            </a:pPr>
          </a:p>
        </p:txBody>
      </p:sp>
      <p:sp>
        <p:nvSpPr>
          <p:cNvPr id="104" name="Shape 104"/>
          <p:cNvSpPr/>
          <p:nvPr>
            <p:ph type="pic" sz="quarter" idx="19"/>
          </p:nvPr>
        </p:nvSpPr>
        <p:spPr>
          <a:xfrm>
            <a:off x="9834561" y="4697014"/>
            <a:ext cx="3589736" cy="3589737"/>
          </a:xfrm>
          <a:prstGeom prst="rect">
            <a:avLst/>
          </a:prstGeom>
        </p:spPr>
        <p:txBody>
          <a:bodyPr lIns="91439" tIns="45719" rIns="91439" bIns="45719" anchor="t"/>
          <a:lstStyle/>
          <a:p>
            <a:pPr/>
          </a:p>
        </p:txBody>
      </p:sp>
      <p:sp>
        <p:nvSpPr>
          <p:cNvPr id="105" name="Shape 105"/>
          <p:cNvSpPr/>
          <p:nvPr>
            <p:ph type="pic" sz="quarter" idx="20"/>
          </p:nvPr>
        </p:nvSpPr>
        <p:spPr>
          <a:xfrm>
            <a:off x="15317390" y="4679155"/>
            <a:ext cx="3589736" cy="3589737"/>
          </a:xfrm>
          <a:prstGeom prst="rect">
            <a:avLst/>
          </a:prstGeom>
        </p:spPr>
        <p:txBody>
          <a:bodyPr lIns="91439" tIns="45719" rIns="91439" bIns="45719" anchor="t"/>
          <a:lstStyle/>
          <a:p>
            <a:pPr/>
          </a:p>
        </p:txBody>
      </p:sp>
      <p:sp>
        <p:nvSpPr>
          <p:cNvPr id="106" name="Shape 106"/>
          <p:cNvSpPr/>
          <p:nvPr>
            <p:ph type="title"/>
          </p:nvPr>
        </p:nvSpPr>
        <p:spPr>
          <a:xfrm>
            <a:off x="4351733" y="1910952"/>
            <a:ext cx="15680533" cy="1321595"/>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defRPr sz="9000"/>
            </a:lvl1pPr>
          </a:lstStyle>
          <a:p>
            <a:pPr/>
            <a:r>
              <a:t>Title Text</a:t>
            </a:r>
          </a:p>
        </p:txBody>
      </p:sp>
      <p:sp>
        <p:nvSpPr>
          <p:cNvPr id="107" name="Shape 10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Left Side">
    <p:spTree>
      <p:nvGrpSpPr>
        <p:cNvPr id="1" name=""/>
        <p:cNvGrpSpPr/>
        <p:nvPr/>
      </p:nvGrpSpPr>
      <p:grpSpPr>
        <a:xfrm>
          <a:off x="0" y="0"/>
          <a:ext cx="0" cy="0"/>
          <a:chOff x="0" y="0"/>
          <a:chExt cx="0" cy="0"/>
        </a:xfrm>
      </p:grpSpPr>
      <p:sp>
        <p:nvSpPr>
          <p:cNvPr id="114" name="Shape 114"/>
          <p:cNvSpPr/>
          <p:nvPr/>
        </p:nvSpPr>
        <p:spPr>
          <a:xfrm>
            <a:off x="2458640" y="-8931"/>
            <a:ext cx="6250783" cy="13733861"/>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15" name="Shape 115"/>
          <p:cNvSpPr/>
          <p:nvPr>
            <p:ph type="body" sz="quarter" idx="1"/>
          </p:nvPr>
        </p:nvSpPr>
        <p:spPr>
          <a:xfrm>
            <a:off x="3696296" y="2871191"/>
            <a:ext cx="3775472" cy="4661300"/>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ctr">
              <a:spcBef>
                <a:spcPts val="0"/>
              </a:spcBef>
              <a:buSzTx/>
              <a:buNone/>
              <a:defRPr b="1" spc="-2800" sz="28000">
                <a:solidFill>
                  <a:srgbClr val="FFFFFF"/>
                </a:solidFill>
                <a:latin typeface="Didot"/>
                <a:ea typeface="Didot"/>
                <a:cs typeface="Didot"/>
                <a:sym typeface="Didot"/>
              </a:defRPr>
            </a:lvl1pPr>
          </a:lstStyle>
          <a:p>
            <a:pPr/>
            <a:r>
              <a:t>01</a:t>
            </a:r>
          </a:p>
        </p:txBody>
      </p:sp>
      <p:sp>
        <p:nvSpPr>
          <p:cNvPr id="116" name="Shape 116"/>
          <p:cNvSpPr/>
          <p:nvPr>
            <p:ph type="title"/>
          </p:nvPr>
        </p:nvSpPr>
        <p:spPr>
          <a:xfrm>
            <a:off x="10352484" y="1696640"/>
            <a:ext cx="8822533" cy="5768579"/>
          </a:xfrm>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r>
              <a:t>Title Text</a:t>
            </a:r>
          </a:p>
        </p:txBody>
      </p:sp>
      <p:sp>
        <p:nvSpPr>
          <p:cNvPr id="117" name="Shape 117"/>
          <p:cNvSpPr/>
          <p:nvPr>
            <p:ph type="sldNum" sz="quarter" idx="2"/>
          </p:nvPr>
        </p:nvSpPr>
        <p:spPr>
          <a:xfrm>
            <a:off x="5980408" y="8036717"/>
            <a:ext cx="409778" cy="41587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Left Side &amp; Bullets">
    <p:spTree>
      <p:nvGrpSpPr>
        <p:cNvPr id="1" name=""/>
        <p:cNvGrpSpPr/>
        <p:nvPr/>
      </p:nvGrpSpPr>
      <p:grpSpPr>
        <a:xfrm>
          <a:off x="0" y="0"/>
          <a:ext cx="0" cy="0"/>
          <a:chOff x="0" y="0"/>
          <a:chExt cx="0" cy="0"/>
        </a:xfrm>
      </p:grpSpPr>
      <p:sp>
        <p:nvSpPr>
          <p:cNvPr id="124" name="Shape 124"/>
          <p:cNvSpPr/>
          <p:nvPr/>
        </p:nvSpPr>
        <p:spPr>
          <a:xfrm>
            <a:off x="3047999" y="-1"/>
            <a:ext cx="6250784" cy="13733861"/>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25" name="Shape 125"/>
          <p:cNvSpPr/>
          <p:nvPr>
            <p:ph type="body" sz="quarter" idx="1"/>
          </p:nvPr>
        </p:nvSpPr>
        <p:spPr>
          <a:xfrm>
            <a:off x="4286658" y="2794991"/>
            <a:ext cx="3775472" cy="4661300"/>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ctr">
              <a:spcBef>
                <a:spcPts val="0"/>
              </a:spcBef>
              <a:buSzTx/>
              <a:buNone/>
              <a:defRPr b="1" spc="-2800" sz="28000">
                <a:solidFill>
                  <a:srgbClr val="FFFFFF"/>
                </a:solidFill>
                <a:latin typeface="Didot"/>
                <a:ea typeface="Didot"/>
                <a:cs typeface="Didot"/>
                <a:sym typeface="Didot"/>
              </a:defRPr>
            </a:lvl1pPr>
          </a:lstStyle>
          <a:p>
            <a:pPr/>
            <a:r>
              <a:t>02</a:t>
            </a:r>
          </a:p>
        </p:txBody>
      </p:sp>
      <p:sp>
        <p:nvSpPr>
          <p:cNvPr id="126" name="Shape 126"/>
          <p:cNvSpPr/>
          <p:nvPr>
            <p:ph type="title"/>
          </p:nvPr>
        </p:nvSpPr>
        <p:spPr>
          <a:xfrm>
            <a:off x="10352484" y="1696640"/>
            <a:ext cx="8822533" cy="3643315"/>
          </a:xfrm>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r>
              <a:t>Title Text</a:t>
            </a:r>
          </a:p>
        </p:txBody>
      </p:sp>
      <p:sp>
        <p:nvSpPr>
          <p:cNvPr id="127" name="Shape 127"/>
          <p:cNvSpPr/>
          <p:nvPr>
            <p:ph type="sldNum" sz="quarter" idx="2"/>
          </p:nvPr>
        </p:nvSpPr>
        <p:spPr>
          <a:xfrm>
            <a:off x="5980408" y="8036717"/>
            <a:ext cx="409778" cy="41587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Left Side &amp; Photo">
    <p:spTree>
      <p:nvGrpSpPr>
        <p:cNvPr id="1" name=""/>
        <p:cNvGrpSpPr/>
        <p:nvPr/>
      </p:nvGrpSpPr>
      <p:grpSpPr>
        <a:xfrm>
          <a:off x="0" y="0"/>
          <a:ext cx="0" cy="0"/>
          <a:chOff x="0" y="0"/>
          <a:chExt cx="0" cy="0"/>
        </a:xfrm>
      </p:grpSpPr>
      <p:sp>
        <p:nvSpPr>
          <p:cNvPr id="134" name="Shape 134"/>
          <p:cNvSpPr/>
          <p:nvPr/>
        </p:nvSpPr>
        <p:spPr>
          <a:xfrm>
            <a:off x="3047999" y="-1"/>
            <a:ext cx="6250784" cy="13733861"/>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35" name="Shape 135"/>
          <p:cNvSpPr/>
          <p:nvPr>
            <p:ph type="body" sz="quarter" idx="1"/>
          </p:nvPr>
        </p:nvSpPr>
        <p:spPr>
          <a:xfrm>
            <a:off x="4286658" y="2794991"/>
            <a:ext cx="3775472" cy="4661300"/>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ctr">
              <a:spcBef>
                <a:spcPts val="0"/>
              </a:spcBef>
              <a:buSzTx/>
              <a:buNone/>
              <a:defRPr b="1" spc="-2800" sz="28000">
                <a:solidFill>
                  <a:srgbClr val="FFFFFF"/>
                </a:solidFill>
                <a:latin typeface="Didot"/>
                <a:ea typeface="Didot"/>
                <a:cs typeface="Didot"/>
                <a:sym typeface="Didot"/>
              </a:defRPr>
            </a:lvl1pPr>
          </a:lstStyle>
          <a:p>
            <a:pPr/>
            <a:r>
              <a:t>03</a:t>
            </a:r>
          </a:p>
        </p:txBody>
      </p:sp>
      <p:sp>
        <p:nvSpPr>
          <p:cNvPr id="136" name="Shape 136"/>
          <p:cNvSpPr/>
          <p:nvPr>
            <p:ph type="body" sz="quarter" idx="13"/>
          </p:nvPr>
        </p:nvSpPr>
        <p:spPr>
          <a:xfrm>
            <a:off x="4281270" y="6802039"/>
            <a:ext cx="3768330" cy="647702"/>
          </a:xfrm>
          <a:prstGeom prst="rect">
            <a:avLst/>
          </a:prstGeom>
        </p:spPr>
        <p:txBody>
          <a:bodyPr>
            <a:normAutofit fontScale="100000" lnSpcReduction="0"/>
          </a:bodyPr>
          <a:lstStyle/>
          <a:p>
            <a:pPr marL="0" indent="0" algn="ctr" defTabSz="616148">
              <a:lnSpc>
                <a:spcPts val="4300"/>
              </a:lnSpc>
              <a:spcBef>
                <a:spcPts val="0"/>
              </a:spcBef>
              <a:buSzTx/>
              <a:buNone/>
              <a:defRPr sz="2400">
                <a:solidFill>
                  <a:srgbClr val="FFFFFF"/>
                </a:solidFill>
                <a:latin typeface="Helvetica Neue Medium"/>
                <a:ea typeface="Helvetica Neue Medium"/>
                <a:cs typeface="Helvetica Neue Medium"/>
                <a:sym typeface="Helvetica Neue Medium"/>
              </a:defRPr>
            </a:pPr>
          </a:p>
        </p:txBody>
      </p:sp>
      <p:grpSp>
        <p:nvGrpSpPr>
          <p:cNvPr id="139" name="Group 139">
            <a:hlinkClick r:id="" invalidUrl="" action="ppaction://hlinkshowjump?jump=nextslide" tgtFrame="" tooltip="" history="1" highlightClick="0" endSnd="0"/>
          </p:cNvPr>
          <p:cNvGrpSpPr/>
          <p:nvPr/>
        </p:nvGrpSpPr>
        <p:grpSpPr>
          <a:xfrm>
            <a:off x="6530578" y="7929537"/>
            <a:ext cx="434590" cy="589407"/>
            <a:chOff x="0" y="0"/>
            <a:chExt cx="434589" cy="589406"/>
          </a:xfrm>
        </p:grpSpPr>
        <p:sp>
          <p:nvSpPr>
            <p:cNvPr id="137" name="Shape 137"/>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38" name="Shape 138"/>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142" name="Group 142">
            <a:hlinkClick r:id="" invalidUrl="" action="ppaction://hlinkshowjump?jump=previousslide" tgtFrame="" tooltip="" history="1" highlightClick="0" endSnd="0"/>
          </p:cNvPr>
          <p:cNvGrpSpPr/>
          <p:nvPr/>
        </p:nvGrpSpPr>
        <p:grpSpPr>
          <a:xfrm>
            <a:off x="5369717" y="7929537"/>
            <a:ext cx="428627" cy="589407"/>
            <a:chOff x="0" y="0"/>
            <a:chExt cx="428625" cy="589406"/>
          </a:xfrm>
        </p:grpSpPr>
        <p:sp>
          <p:nvSpPr>
            <p:cNvPr id="140" name="Shape 140"/>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1" name="Shape 141"/>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sp>
        <p:nvSpPr>
          <p:cNvPr id="143" name="Shape 143"/>
          <p:cNvSpPr/>
          <p:nvPr/>
        </p:nvSpPr>
        <p:spPr>
          <a:xfrm>
            <a:off x="10352484" y="9084412"/>
            <a:ext cx="8822533" cy="2690927"/>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just">
              <a:lnSpc>
                <a:spcPts val="4100"/>
              </a:lnSpc>
              <a:defRPr sz="1800">
                <a:solidFill>
                  <a:srgbClr val="232323"/>
                </a:solidFill>
                <a:latin typeface="Helvetica Neue Light"/>
                <a:ea typeface="Helvetica Neue Light"/>
                <a:cs typeface="Helvetica Neue Light"/>
                <a:sym typeface="Helvetica Neue Light"/>
              </a:defRPr>
            </a:lvl1pPr>
          </a:lstStyle>
          <a:p>
            <a:pPr/>
            <a:r>
              <a:t>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a:t>
            </a:r>
          </a:p>
        </p:txBody>
      </p:sp>
      <p:sp>
        <p:nvSpPr>
          <p:cNvPr id="144" name="Shape 144"/>
          <p:cNvSpPr/>
          <p:nvPr/>
        </p:nvSpPr>
        <p:spPr>
          <a:xfrm flipH="1">
            <a:off x="18657093" y="10822781"/>
            <a:ext cx="1785940" cy="1785939"/>
          </a:xfrm>
          <a:prstGeom prst="line">
            <a:avLst/>
          </a:prstGeom>
          <a:ln w="50800">
            <a:solidFill>
              <a:srgbClr val="232323"/>
            </a:solidFill>
            <a:miter lim="400000"/>
          </a:ln>
        </p:spPr>
        <p:txBody>
          <a:bodyPr lIns="45718" tIns="45718" rIns="45718" bIns="45718"/>
          <a:lstStyle/>
          <a:p>
            <a:pPr/>
          </a:p>
        </p:txBody>
      </p:sp>
      <p:sp>
        <p:nvSpPr>
          <p:cNvPr id="145" name="Shape 145"/>
          <p:cNvSpPr/>
          <p:nvPr>
            <p:ph type="pic" sz="quarter" idx="14"/>
          </p:nvPr>
        </p:nvSpPr>
        <p:spPr>
          <a:xfrm>
            <a:off x="10352484" y="1678781"/>
            <a:ext cx="8822533" cy="5768579"/>
          </a:xfrm>
          <a:prstGeom prst="rect">
            <a:avLst/>
          </a:prstGeom>
        </p:spPr>
        <p:txBody>
          <a:bodyPr lIns="91439" tIns="45719" rIns="91439" bIns="45719" anchor="t"/>
          <a:lstStyle/>
          <a:p>
            <a:pPr/>
          </a:p>
        </p:txBody>
      </p:sp>
      <p:sp>
        <p:nvSpPr>
          <p:cNvPr id="146" name="Shape 146"/>
          <p:cNvSpPr/>
          <p:nvPr>
            <p:ph type="title"/>
          </p:nvPr>
        </p:nvSpPr>
        <p:spPr>
          <a:xfrm>
            <a:off x="10352484" y="7679531"/>
            <a:ext cx="8822533" cy="1660924"/>
          </a:xfrm>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r>
              <a:t>Title Text</a:t>
            </a:r>
          </a:p>
        </p:txBody>
      </p:sp>
      <p:sp>
        <p:nvSpPr>
          <p:cNvPr id="147" name="Shape 147"/>
          <p:cNvSpPr/>
          <p:nvPr>
            <p:ph type="sldNum" sz="quarter" idx="2"/>
          </p:nvPr>
        </p:nvSpPr>
        <p:spPr>
          <a:xfrm>
            <a:off x="5980408" y="8036717"/>
            <a:ext cx="409778" cy="41587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Right Side">
    <p:spTree>
      <p:nvGrpSpPr>
        <p:cNvPr id="1" name=""/>
        <p:cNvGrpSpPr/>
        <p:nvPr/>
      </p:nvGrpSpPr>
      <p:grpSpPr>
        <a:xfrm>
          <a:off x="0" y="0"/>
          <a:ext cx="0" cy="0"/>
          <a:chOff x="0" y="0"/>
          <a:chExt cx="0" cy="0"/>
        </a:xfrm>
      </p:grpSpPr>
      <p:sp>
        <p:nvSpPr>
          <p:cNvPr id="154" name="Shape 154"/>
          <p:cNvSpPr/>
          <p:nvPr/>
        </p:nvSpPr>
        <p:spPr>
          <a:xfrm>
            <a:off x="15085218" y="-17861"/>
            <a:ext cx="6250783" cy="13733861"/>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55" name="Shape 155"/>
          <p:cNvSpPr/>
          <p:nvPr>
            <p:ph type="body" sz="quarter" idx="1"/>
          </p:nvPr>
        </p:nvSpPr>
        <p:spPr>
          <a:xfrm>
            <a:off x="16323876" y="2777132"/>
            <a:ext cx="3775472" cy="4661299"/>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ctr">
              <a:spcBef>
                <a:spcPts val="0"/>
              </a:spcBef>
              <a:buSzTx/>
              <a:buNone/>
              <a:defRPr b="1" spc="-2800" sz="28000">
                <a:solidFill>
                  <a:srgbClr val="FFFFFF"/>
                </a:solidFill>
                <a:latin typeface="Didot"/>
                <a:ea typeface="Didot"/>
                <a:cs typeface="Didot"/>
                <a:sym typeface="Didot"/>
              </a:defRPr>
            </a:lvl1pPr>
          </a:lstStyle>
          <a:p>
            <a:pPr/>
            <a:r>
              <a:t>04</a:t>
            </a:r>
          </a:p>
        </p:txBody>
      </p:sp>
      <p:sp>
        <p:nvSpPr>
          <p:cNvPr id="156" name="Shape 156"/>
          <p:cNvSpPr/>
          <p:nvPr>
            <p:ph type="body" sz="quarter" idx="13"/>
          </p:nvPr>
        </p:nvSpPr>
        <p:spPr>
          <a:xfrm>
            <a:off x="16318489" y="6784181"/>
            <a:ext cx="3768330" cy="647702"/>
          </a:xfrm>
          <a:prstGeom prst="rect">
            <a:avLst/>
          </a:prstGeom>
        </p:spPr>
        <p:txBody>
          <a:bodyPr>
            <a:normAutofit fontScale="100000" lnSpcReduction="0"/>
          </a:bodyPr>
          <a:lstStyle/>
          <a:p>
            <a:pPr marL="0" indent="0" algn="ctr" defTabSz="616148">
              <a:lnSpc>
                <a:spcPts val="4300"/>
              </a:lnSpc>
              <a:spcBef>
                <a:spcPts val="0"/>
              </a:spcBef>
              <a:buSzTx/>
              <a:buNone/>
              <a:defRPr sz="2400">
                <a:solidFill>
                  <a:srgbClr val="FFFFFF"/>
                </a:solidFill>
                <a:latin typeface="Helvetica Neue Medium"/>
                <a:ea typeface="Helvetica Neue Medium"/>
                <a:cs typeface="Helvetica Neue Medium"/>
                <a:sym typeface="Helvetica Neue Medium"/>
              </a:defRPr>
            </a:pPr>
          </a:p>
        </p:txBody>
      </p:sp>
      <p:grpSp>
        <p:nvGrpSpPr>
          <p:cNvPr id="159" name="Group 159">
            <a:hlinkClick r:id="" invalidUrl="" action="ppaction://hlinkshowjump?jump=nextslide" tgtFrame="" tooltip="" history="1" highlightClick="0" endSnd="0"/>
          </p:cNvPr>
          <p:cNvGrpSpPr/>
          <p:nvPr/>
        </p:nvGrpSpPr>
        <p:grpSpPr>
          <a:xfrm>
            <a:off x="18567795" y="7911679"/>
            <a:ext cx="434590" cy="589407"/>
            <a:chOff x="0" y="0"/>
            <a:chExt cx="434589" cy="589406"/>
          </a:xfrm>
        </p:grpSpPr>
        <p:sp>
          <p:nvSpPr>
            <p:cNvPr id="157" name="Shape 157"/>
            <p:cNvSpPr/>
            <p:nvPr/>
          </p:nvSpPr>
          <p:spPr>
            <a:xfrm>
              <a:off x="-1" y="125040"/>
              <a:ext cx="428628"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58" name="Shape 158"/>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162" name="Group 162">
            <a:hlinkClick r:id="" invalidUrl="" action="ppaction://hlinkshowjump?jump=previousslide" tgtFrame="" tooltip="" history="1" highlightClick="0" endSnd="0"/>
          </p:cNvPr>
          <p:cNvGrpSpPr/>
          <p:nvPr/>
        </p:nvGrpSpPr>
        <p:grpSpPr>
          <a:xfrm>
            <a:off x="17406937" y="7911679"/>
            <a:ext cx="428627" cy="589407"/>
            <a:chOff x="0" y="0"/>
            <a:chExt cx="428625" cy="589406"/>
          </a:xfrm>
        </p:grpSpPr>
        <p:sp>
          <p:nvSpPr>
            <p:cNvPr id="160" name="Shape 160"/>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1" name="Shape 161"/>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sp>
        <p:nvSpPr>
          <p:cNvPr id="163" name="Shape 163"/>
          <p:cNvSpPr/>
          <p:nvPr>
            <p:ph type="body" sz="quarter" idx="14"/>
          </p:nvPr>
        </p:nvSpPr>
        <p:spPr>
          <a:xfrm>
            <a:off x="5226842" y="7562056"/>
            <a:ext cx="8822533" cy="1663702"/>
          </a:xfrm>
          <a:prstGeom prst="rect">
            <a:avLst/>
          </a:prstGeom>
        </p:spPr>
        <p:txBody>
          <a:bodyPr>
            <a:normAutofit fontScale="100000" lnSpcReduction="0"/>
          </a:bodyPr>
          <a:lstStyle/>
          <a:p>
            <a:pPr marL="0" indent="0" algn="just">
              <a:lnSpc>
                <a:spcPts val="4100"/>
              </a:lnSpc>
              <a:spcBef>
                <a:spcPts val="0"/>
              </a:spcBef>
              <a:buSzTx/>
              <a:buNone/>
              <a:defRPr sz="1800">
                <a:solidFill>
                  <a:srgbClr val="232323"/>
                </a:solidFill>
                <a:latin typeface="Helvetica Neue Light"/>
                <a:ea typeface="Helvetica Neue Light"/>
                <a:cs typeface="Helvetica Neue Light"/>
                <a:sym typeface="Helvetica Neue Light"/>
              </a:defRPr>
            </a:pPr>
          </a:p>
        </p:txBody>
      </p:sp>
      <p:sp>
        <p:nvSpPr>
          <p:cNvPr id="164" name="Shape 164"/>
          <p:cNvSpPr/>
          <p:nvPr/>
        </p:nvSpPr>
        <p:spPr>
          <a:xfrm>
            <a:off x="4155280" y="8715374"/>
            <a:ext cx="1785939" cy="1785939"/>
          </a:xfrm>
          <a:prstGeom prst="line">
            <a:avLst/>
          </a:prstGeom>
          <a:ln w="50800">
            <a:solidFill>
              <a:srgbClr val="232323"/>
            </a:solidFill>
            <a:miter lim="400000"/>
          </a:ln>
        </p:spPr>
        <p:txBody>
          <a:bodyPr lIns="45718" tIns="45718" rIns="45718" bIns="45718"/>
          <a:lstStyle/>
          <a:p>
            <a:pPr/>
          </a:p>
        </p:txBody>
      </p:sp>
      <p:sp>
        <p:nvSpPr>
          <p:cNvPr id="165" name="Shape 165"/>
          <p:cNvSpPr/>
          <p:nvPr>
            <p:ph type="title"/>
          </p:nvPr>
        </p:nvSpPr>
        <p:spPr>
          <a:xfrm>
            <a:off x="5226842" y="1518046"/>
            <a:ext cx="8822533" cy="5768579"/>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lgn="r"/>
          </a:lstStyle>
          <a:p>
            <a:pPr/>
            <a:r>
              <a:t>Title Text</a:t>
            </a:r>
          </a:p>
        </p:txBody>
      </p:sp>
      <p:sp>
        <p:nvSpPr>
          <p:cNvPr id="166" name="Shape 166"/>
          <p:cNvSpPr/>
          <p:nvPr>
            <p:ph type="sldNum" sz="quarter" idx="2"/>
          </p:nvPr>
        </p:nvSpPr>
        <p:spPr>
          <a:xfrm>
            <a:off x="18017626" y="8018859"/>
            <a:ext cx="409778" cy="41587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Right Side &amp; Bullets">
    <p:spTree>
      <p:nvGrpSpPr>
        <p:cNvPr id="1" name=""/>
        <p:cNvGrpSpPr/>
        <p:nvPr/>
      </p:nvGrpSpPr>
      <p:grpSpPr>
        <a:xfrm>
          <a:off x="0" y="0"/>
          <a:ext cx="0" cy="0"/>
          <a:chOff x="0" y="0"/>
          <a:chExt cx="0" cy="0"/>
        </a:xfrm>
      </p:grpSpPr>
      <p:sp>
        <p:nvSpPr>
          <p:cNvPr id="173" name="Shape 173"/>
          <p:cNvSpPr/>
          <p:nvPr/>
        </p:nvSpPr>
        <p:spPr>
          <a:xfrm>
            <a:off x="15085218" y="-17861"/>
            <a:ext cx="6250783" cy="13733861"/>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4" name="Shape 174"/>
          <p:cNvSpPr/>
          <p:nvPr>
            <p:ph type="title"/>
          </p:nvPr>
        </p:nvSpPr>
        <p:spPr>
          <a:xfrm>
            <a:off x="5226842" y="1535905"/>
            <a:ext cx="8822533" cy="3589737"/>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lgn="r"/>
          </a:lstStyle>
          <a:p>
            <a:pPr/>
            <a:r>
              <a:t>Title Text</a:t>
            </a:r>
          </a:p>
        </p:txBody>
      </p:sp>
      <p:sp>
        <p:nvSpPr>
          <p:cNvPr id="175" name="Shape 175"/>
          <p:cNvSpPr/>
          <p:nvPr>
            <p:ph type="body" sz="quarter" idx="1"/>
          </p:nvPr>
        </p:nvSpPr>
        <p:spPr>
          <a:xfrm>
            <a:off x="5226842" y="5304233"/>
            <a:ext cx="8822533" cy="4661300"/>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spcBef>
                <a:spcPts val="2800"/>
              </a:spcBef>
              <a:buSzPct val="125000"/>
              <a:defRPr>
                <a:latin typeface="Helvetica Neue Light"/>
                <a:ea typeface="Helvetica Neue Light"/>
                <a:cs typeface="Helvetica Neue Light"/>
                <a:sym typeface="Helvetica Neue Light"/>
              </a:defRPr>
            </a:lvl1pPr>
            <a:lvl2pPr>
              <a:spcBef>
                <a:spcPts val="2800"/>
              </a:spcBef>
              <a:buSzPct val="125000"/>
              <a:defRPr>
                <a:latin typeface="Helvetica Neue Light"/>
                <a:ea typeface="Helvetica Neue Light"/>
                <a:cs typeface="Helvetica Neue Light"/>
                <a:sym typeface="Helvetica Neue Light"/>
              </a:defRPr>
            </a:lvl2pPr>
            <a:lvl3pPr>
              <a:spcBef>
                <a:spcPts val="2800"/>
              </a:spcBef>
              <a:buSzPct val="125000"/>
              <a:defRPr>
                <a:latin typeface="Helvetica Neue Light"/>
                <a:ea typeface="Helvetica Neue Light"/>
                <a:cs typeface="Helvetica Neue Light"/>
                <a:sym typeface="Helvetica Neue Light"/>
              </a:defRPr>
            </a:lvl3pPr>
            <a:lvl4pPr>
              <a:spcBef>
                <a:spcPts val="2800"/>
              </a:spcBef>
              <a:buSzPct val="125000"/>
              <a:defRPr>
                <a:latin typeface="Helvetica Neue Light"/>
                <a:ea typeface="Helvetica Neue Light"/>
                <a:cs typeface="Helvetica Neue Light"/>
                <a:sym typeface="Helvetica Neue Light"/>
              </a:defRPr>
            </a:lvl4pPr>
            <a:lvl5pPr>
              <a:spcBef>
                <a:spcPts val="2800"/>
              </a:spcBef>
              <a:buSzPct val="125000"/>
              <a:defRPr>
                <a:latin typeface="Helvetica Neue Light"/>
                <a:ea typeface="Helvetica Neue Light"/>
                <a:cs typeface="Helvetica Neue Light"/>
                <a:sym typeface="Helvetica Neue Light"/>
              </a:defRPr>
            </a:lvl5pPr>
          </a:lstStyle>
          <a:p>
            <a:pPr/>
            <a:r>
              <a:t>Body Level One</a:t>
            </a:r>
          </a:p>
          <a:p>
            <a:pPr lvl="1"/>
            <a:r>
              <a:t>Body Level Two</a:t>
            </a:r>
          </a:p>
          <a:p>
            <a:pPr lvl="2"/>
            <a:r>
              <a:t>Body Level Three</a:t>
            </a:r>
          </a:p>
          <a:p>
            <a:pPr lvl="3"/>
            <a:r>
              <a:t>Body Level Four</a:t>
            </a:r>
          </a:p>
          <a:p>
            <a:pPr lvl="4"/>
            <a:r>
              <a:t>Body Level Five</a:t>
            </a:r>
          </a:p>
        </p:txBody>
      </p:sp>
      <p:sp>
        <p:nvSpPr>
          <p:cNvPr id="176" name="Shape 176"/>
          <p:cNvSpPr/>
          <p:nvPr>
            <p:ph type="sldNum" sz="quarter" idx="2"/>
          </p:nvPr>
        </p:nvSpPr>
        <p:spPr>
          <a:xfrm>
            <a:off x="18017626" y="8018859"/>
            <a:ext cx="409778" cy="41587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Right Side &amp; Photo">
    <p:spTree>
      <p:nvGrpSpPr>
        <p:cNvPr id="1" name=""/>
        <p:cNvGrpSpPr/>
        <p:nvPr/>
      </p:nvGrpSpPr>
      <p:grpSpPr>
        <a:xfrm>
          <a:off x="0" y="0"/>
          <a:ext cx="0" cy="0"/>
          <a:chOff x="0" y="0"/>
          <a:chExt cx="0" cy="0"/>
        </a:xfrm>
      </p:grpSpPr>
      <p:sp>
        <p:nvSpPr>
          <p:cNvPr id="183" name="Shape 183"/>
          <p:cNvSpPr/>
          <p:nvPr/>
        </p:nvSpPr>
        <p:spPr>
          <a:xfrm>
            <a:off x="15085218" y="-17861"/>
            <a:ext cx="6250783" cy="13733861"/>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4" name="Shape 184"/>
          <p:cNvSpPr/>
          <p:nvPr>
            <p:ph type="body" sz="quarter" idx="1"/>
          </p:nvPr>
        </p:nvSpPr>
        <p:spPr>
          <a:xfrm>
            <a:off x="16323876" y="2777132"/>
            <a:ext cx="3775472" cy="4661299"/>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ctr">
              <a:spcBef>
                <a:spcPts val="0"/>
              </a:spcBef>
              <a:buSzTx/>
              <a:buNone/>
              <a:defRPr b="1" spc="-2800" sz="28000">
                <a:solidFill>
                  <a:srgbClr val="FFFFFF"/>
                </a:solidFill>
                <a:latin typeface="Didot"/>
                <a:ea typeface="Didot"/>
                <a:cs typeface="Didot"/>
                <a:sym typeface="Didot"/>
              </a:defRPr>
            </a:lvl1pPr>
          </a:lstStyle>
          <a:p>
            <a:pPr/>
            <a:r>
              <a:t>06</a:t>
            </a:r>
          </a:p>
        </p:txBody>
      </p:sp>
      <p:sp>
        <p:nvSpPr>
          <p:cNvPr id="185" name="Shape 185"/>
          <p:cNvSpPr/>
          <p:nvPr>
            <p:ph type="body" sz="quarter" idx="13"/>
          </p:nvPr>
        </p:nvSpPr>
        <p:spPr>
          <a:xfrm>
            <a:off x="16318489" y="6784181"/>
            <a:ext cx="3768330" cy="647702"/>
          </a:xfrm>
          <a:prstGeom prst="rect">
            <a:avLst/>
          </a:prstGeom>
        </p:spPr>
        <p:txBody>
          <a:bodyPr>
            <a:normAutofit fontScale="100000" lnSpcReduction="0"/>
          </a:bodyPr>
          <a:lstStyle/>
          <a:p>
            <a:pPr marL="0" indent="0" algn="ctr" defTabSz="616148">
              <a:lnSpc>
                <a:spcPts val="4300"/>
              </a:lnSpc>
              <a:spcBef>
                <a:spcPts val="0"/>
              </a:spcBef>
              <a:buSzTx/>
              <a:buNone/>
              <a:defRPr sz="2400">
                <a:solidFill>
                  <a:srgbClr val="FFFFFF"/>
                </a:solidFill>
                <a:latin typeface="Helvetica Neue Medium"/>
                <a:ea typeface="Helvetica Neue Medium"/>
                <a:cs typeface="Helvetica Neue Medium"/>
                <a:sym typeface="Helvetica Neue Medium"/>
              </a:defRPr>
            </a:pPr>
          </a:p>
        </p:txBody>
      </p:sp>
      <p:grpSp>
        <p:nvGrpSpPr>
          <p:cNvPr id="188" name="Group 188">
            <a:hlinkClick r:id="" invalidUrl="" action="ppaction://hlinkshowjump?jump=nextslide" tgtFrame="" tooltip="" history="1" highlightClick="0" endSnd="0"/>
          </p:cNvPr>
          <p:cNvGrpSpPr/>
          <p:nvPr/>
        </p:nvGrpSpPr>
        <p:grpSpPr>
          <a:xfrm>
            <a:off x="18567795" y="7911679"/>
            <a:ext cx="434590" cy="589407"/>
            <a:chOff x="0" y="0"/>
            <a:chExt cx="434589" cy="589406"/>
          </a:xfrm>
        </p:grpSpPr>
        <p:sp>
          <p:nvSpPr>
            <p:cNvPr id="186" name="Shape 186"/>
            <p:cNvSpPr/>
            <p:nvPr/>
          </p:nvSpPr>
          <p:spPr>
            <a:xfrm>
              <a:off x="-1" y="125040"/>
              <a:ext cx="428628"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7" name="Shape 187"/>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191" name="Group 191">
            <a:hlinkClick r:id="" invalidUrl="" action="ppaction://hlinkshowjump?jump=previousslide" tgtFrame="" tooltip="" history="1" highlightClick="0" endSnd="0"/>
          </p:cNvPr>
          <p:cNvGrpSpPr/>
          <p:nvPr/>
        </p:nvGrpSpPr>
        <p:grpSpPr>
          <a:xfrm>
            <a:off x="17406937" y="7911679"/>
            <a:ext cx="428627" cy="589407"/>
            <a:chOff x="0" y="0"/>
            <a:chExt cx="428625" cy="589406"/>
          </a:xfrm>
        </p:grpSpPr>
        <p:sp>
          <p:nvSpPr>
            <p:cNvPr id="189" name="Shape 189"/>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0" name="Shape 190"/>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sp>
        <p:nvSpPr>
          <p:cNvPr id="192" name="Shape 192"/>
          <p:cNvSpPr/>
          <p:nvPr>
            <p:ph type="body" sz="quarter" idx="14"/>
          </p:nvPr>
        </p:nvSpPr>
        <p:spPr>
          <a:xfrm>
            <a:off x="5226842" y="9589095"/>
            <a:ext cx="8822533" cy="1663702"/>
          </a:xfrm>
          <a:prstGeom prst="rect">
            <a:avLst/>
          </a:prstGeom>
        </p:spPr>
        <p:txBody>
          <a:bodyPr>
            <a:normAutofit fontScale="100000" lnSpcReduction="0"/>
          </a:bodyPr>
          <a:lstStyle/>
          <a:p>
            <a:pPr marL="0" indent="0" algn="just">
              <a:lnSpc>
                <a:spcPts val="4100"/>
              </a:lnSpc>
              <a:spcBef>
                <a:spcPts val="0"/>
              </a:spcBef>
              <a:buSzTx/>
              <a:buNone/>
              <a:defRPr sz="1800">
                <a:solidFill>
                  <a:srgbClr val="232323"/>
                </a:solidFill>
                <a:latin typeface="Helvetica Neue Light"/>
                <a:ea typeface="Helvetica Neue Light"/>
                <a:cs typeface="Helvetica Neue Light"/>
                <a:sym typeface="Helvetica Neue Light"/>
              </a:defRPr>
            </a:pPr>
          </a:p>
        </p:txBody>
      </p:sp>
      <p:sp>
        <p:nvSpPr>
          <p:cNvPr id="193" name="Shape 193"/>
          <p:cNvSpPr/>
          <p:nvPr/>
        </p:nvSpPr>
        <p:spPr>
          <a:xfrm>
            <a:off x="4155280" y="10769203"/>
            <a:ext cx="1785939" cy="1785939"/>
          </a:xfrm>
          <a:prstGeom prst="line">
            <a:avLst/>
          </a:prstGeom>
          <a:ln w="50800">
            <a:solidFill>
              <a:srgbClr val="232323"/>
            </a:solidFill>
            <a:miter lim="400000"/>
          </a:ln>
        </p:spPr>
        <p:txBody>
          <a:bodyPr lIns="45718" tIns="45718" rIns="45718" bIns="45718"/>
          <a:lstStyle/>
          <a:p>
            <a:pPr/>
          </a:p>
        </p:txBody>
      </p:sp>
      <p:sp>
        <p:nvSpPr>
          <p:cNvPr id="194" name="Shape 194"/>
          <p:cNvSpPr/>
          <p:nvPr>
            <p:ph type="pic" sz="quarter" idx="15"/>
          </p:nvPr>
        </p:nvSpPr>
        <p:spPr>
          <a:xfrm>
            <a:off x="5226842" y="1535905"/>
            <a:ext cx="8822533" cy="5768580"/>
          </a:xfrm>
          <a:prstGeom prst="rect">
            <a:avLst/>
          </a:prstGeom>
        </p:spPr>
        <p:txBody>
          <a:bodyPr lIns="91439" tIns="45719" rIns="91439" bIns="45719" anchor="t"/>
          <a:lstStyle/>
          <a:p>
            <a:pPr/>
          </a:p>
        </p:txBody>
      </p:sp>
      <p:sp>
        <p:nvSpPr>
          <p:cNvPr id="195" name="Shape 195"/>
          <p:cNvSpPr/>
          <p:nvPr>
            <p:ph type="title"/>
          </p:nvPr>
        </p:nvSpPr>
        <p:spPr>
          <a:xfrm>
            <a:off x="5226842" y="7536656"/>
            <a:ext cx="8822533" cy="1821658"/>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lgn="r"/>
          </a:lstStyle>
          <a:p>
            <a:pPr/>
            <a:r>
              <a:t>Title Text</a:t>
            </a:r>
          </a:p>
        </p:txBody>
      </p:sp>
      <p:sp>
        <p:nvSpPr>
          <p:cNvPr id="196" name="Shape 196"/>
          <p:cNvSpPr/>
          <p:nvPr>
            <p:ph type="sldNum" sz="quarter" idx="2"/>
          </p:nvPr>
        </p:nvSpPr>
        <p:spPr>
          <a:xfrm>
            <a:off x="18017626" y="8018859"/>
            <a:ext cx="409778" cy="41587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203" name="Shape 2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Title Black">
    <p:bg>
      <p:bgPr>
        <a:gradFill flip="none" rotWithShape="1">
          <a:gsLst>
            <a:gs pos="0">
              <a:srgbClr val="232323"/>
            </a:gs>
            <a:gs pos="100000">
              <a:srgbClr val="2C2C2C"/>
            </a:gs>
          </a:gsLst>
          <a:lin ang="5400000" scaled="0"/>
        </a:gradFill>
      </p:bgPr>
    </p:bg>
    <p:spTree>
      <p:nvGrpSpPr>
        <p:cNvPr id="1" name=""/>
        <p:cNvGrpSpPr/>
        <p:nvPr/>
      </p:nvGrpSpPr>
      <p:grpSpPr>
        <a:xfrm>
          <a:off x="0" y="0"/>
          <a:ext cx="0" cy="0"/>
          <a:chOff x="0" y="0"/>
          <a:chExt cx="0" cy="0"/>
        </a:xfrm>
      </p:grpSpPr>
      <p:sp>
        <p:nvSpPr>
          <p:cNvPr id="210" name="Shape 210"/>
          <p:cNvSpPr/>
          <p:nvPr/>
        </p:nvSpPr>
        <p:spPr>
          <a:xfrm>
            <a:off x="17674828" y="5947171"/>
            <a:ext cx="1821659" cy="1821659"/>
          </a:xfrm>
          <a:prstGeom prst="ellipse">
            <a:avLst/>
          </a:prstGeom>
          <a:solidFill>
            <a:srgbClr val="FFFFFF"/>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1" name="Shape 211"/>
          <p:cNvSpPr/>
          <p:nvPr>
            <p:ph type="body" sz="quarter" idx="1"/>
          </p:nvPr>
        </p:nvSpPr>
        <p:spPr>
          <a:xfrm>
            <a:off x="17914004" y="6354960"/>
            <a:ext cx="1363968" cy="9525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ctr">
              <a:spcBef>
                <a:spcPts val="0"/>
              </a:spcBef>
              <a:buSzTx/>
              <a:buNone/>
              <a:defRPr spc="-104">
                <a:latin typeface="Helvetica Neue Light"/>
                <a:ea typeface="Helvetica Neue Light"/>
                <a:cs typeface="Helvetica Neue Light"/>
                <a:sym typeface="Helvetica Neue Light"/>
              </a:defRPr>
            </a:lvl1pPr>
          </a:lstStyle>
          <a:p>
            <a:pPr/>
            <a:r>
              <a:t>next</a:t>
            </a:r>
          </a:p>
        </p:txBody>
      </p:sp>
      <p:sp>
        <p:nvSpPr>
          <p:cNvPr id="212" name="Shape 212"/>
          <p:cNvSpPr/>
          <p:nvPr>
            <p:ph type="sldNum" sz="quarter" idx="2"/>
          </p:nvPr>
        </p:nvSpPr>
        <p:spPr>
          <a:xfrm>
            <a:off x="19828897" y="6625828"/>
            <a:ext cx="466268" cy="477951"/>
          </a:xfrm>
          <a:prstGeom prst="rect">
            <a:avLst/>
          </a:prstGeom>
        </p:spPr>
        <p:txBody>
          <a:bodyPr/>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Black copy">
    <p:spTree>
      <p:nvGrpSpPr>
        <p:cNvPr id="1" name=""/>
        <p:cNvGrpSpPr/>
        <p:nvPr/>
      </p:nvGrpSpPr>
      <p:grpSpPr>
        <a:xfrm>
          <a:off x="0" y="0"/>
          <a:ext cx="0" cy="0"/>
          <a:chOff x="0" y="0"/>
          <a:chExt cx="0" cy="0"/>
        </a:xfrm>
      </p:grpSpPr>
      <p:sp>
        <p:nvSpPr>
          <p:cNvPr id="219" name="Shape 219"/>
          <p:cNvSpPr/>
          <p:nvPr/>
        </p:nvSpPr>
        <p:spPr>
          <a:xfrm>
            <a:off x="17674828" y="5947171"/>
            <a:ext cx="1821659" cy="1821659"/>
          </a:xfrm>
          <a:prstGeom prst="ellipse">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0" name="Shape 220"/>
          <p:cNvSpPr/>
          <p:nvPr>
            <p:ph type="body" sz="quarter" idx="1"/>
          </p:nvPr>
        </p:nvSpPr>
        <p:spPr>
          <a:xfrm>
            <a:off x="17914004" y="6354960"/>
            <a:ext cx="1363968" cy="9525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ctr">
              <a:spcBef>
                <a:spcPts val="0"/>
              </a:spcBef>
              <a:buSzTx/>
              <a:buNone/>
              <a:defRPr spc="-104">
                <a:solidFill>
                  <a:srgbClr val="FFFFFF"/>
                </a:solidFill>
                <a:latin typeface="Helvetica Neue Light"/>
                <a:ea typeface="Helvetica Neue Light"/>
                <a:cs typeface="Helvetica Neue Light"/>
                <a:sym typeface="Helvetica Neue Light"/>
              </a:defRPr>
            </a:lvl1pPr>
          </a:lstStyle>
          <a:p>
            <a:pPr/>
            <a:r>
              <a:t>next</a:t>
            </a:r>
          </a:p>
        </p:txBody>
      </p:sp>
      <p:sp>
        <p:nvSpPr>
          <p:cNvPr id="221" name="Shape 221"/>
          <p:cNvSpPr/>
          <p:nvPr>
            <p:ph type="sldNum" sz="quarter" idx="2"/>
          </p:nvPr>
        </p:nvSpPr>
        <p:spPr>
          <a:xfrm>
            <a:off x="19828897" y="6625828"/>
            <a:ext cx="466268" cy="477951"/>
          </a:xfrm>
          <a:prstGeom prst="rect">
            <a:avLst/>
          </a:prstGeom>
        </p:spPr>
        <p:txBody>
          <a:bodyPr/>
          <a:lstStyle>
            <a:lvl1pPr>
              <a:defRPr sz="2200">
                <a:solidFill>
                  <a:srgbClr val="23232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Photos &amp; Text">
    <p:spTree>
      <p:nvGrpSpPr>
        <p:cNvPr id="1" name=""/>
        <p:cNvGrpSpPr/>
        <p:nvPr/>
      </p:nvGrpSpPr>
      <p:grpSpPr>
        <a:xfrm>
          <a:off x="0" y="0"/>
          <a:ext cx="0" cy="0"/>
          <a:chOff x="0" y="0"/>
          <a:chExt cx="0" cy="0"/>
        </a:xfrm>
      </p:grpSpPr>
      <p:sp>
        <p:nvSpPr>
          <p:cNvPr id="228" name="Shape 228"/>
          <p:cNvSpPr/>
          <p:nvPr/>
        </p:nvSpPr>
        <p:spPr>
          <a:xfrm>
            <a:off x="9153436" y="4750294"/>
            <a:ext cx="2178846" cy="2178846"/>
          </a:xfrm>
          <a:prstGeom prst="roundRect">
            <a:avLst>
              <a:gd name="adj" fmla="val 12295"/>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9" name="Shape 229"/>
          <p:cNvSpPr/>
          <p:nvPr>
            <p:ph type="pic" sz="quarter" idx="13"/>
          </p:nvPr>
        </p:nvSpPr>
        <p:spPr>
          <a:xfrm>
            <a:off x="4526341" y="3805287"/>
            <a:ext cx="4500565" cy="3125393"/>
          </a:xfrm>
          <a:prstGeom prst="rect">
            <a:avLst/>
          </a:prstGeom>
        </p:spPr>
        <p:txBody>
          <a:bodyPr lIns="91439" tIns="45719" rIns="91439" bIns="45719" anchor="t"/>
          <a:lstStyle/>
          <a:p>
            <a:pPr/>
          </a:p>
        </p:txBody>
      </p:sp>
      <p:sp>
        <p:nvSpPr>
          <p:cNvPr id="230" name="Shape 230"/>
          <p:cNvSpPr/>
          <p:nvPr/>
        </p:nvSpPr>
        <p:spPr>
          <a:xfrm>
            <a:off x="11480717" y="4750294"/>
            <a:ext cx="3391802" cy="4535332"/>
          </a:xfrm>
          <a:prstGeom prst="roundRect">
            <a:avLst>
              <a:gd name="adj" fmla="val 7898"/>
            </a:avLst>
          </a:prstGeom>
          <a:solidFill>
            <a:srgbClr val="232323"/>
          </a:solidFill>
          <a:ln w="12700">
            <a:miter lim="400000"/>
          </a:ln>
        </p:spPr>
        <p:txBody>
          <a:bodyPr lIns="71436" tIns="71436" rIns="71436" bIns="71436" anchor="ctr"/>
          <a:lstStyle/>
          <a:p>
            <a:pPr defTabSz="589358">
              <a:defRPr sz="3800">
                <a:solidFill>
                  <a:srgbClr val="D6D6D6"/>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1" name="Shape 231"/>
          <p:cNvSpPr/>
          <p:nvPr>
            <p:ph type="pic" sz="quarter" idx="14"/>
          </p:nvPr>
        </p:nvSpPr>
        <p:spPr>
          <a:xfrm>
            <a:off x="7205247" y="7074734"/>
            <a:ext cx="4130340" cy="2855076"/>
          </a:xfrm>
          <a:prstGeom prst="rect">
            <a:avLst/>
          </a:prstGeom>
        </p:spPr>
        <p:txBody>
          <a:bodyPr lIns="91439" tIns="45719" rIns="91439" bIns="45719" anchor="t"/>
          <a:lstStyle/>
          <a:p>
            <a:pPr/>
          </a:p>
        </p:txBody>
      </p:sp>
      <p:sp>
        <p:nvSpPr>
          <p:cNvPr id="232" name="Shape 232"/>
          <p:cNvSpPr/>
          <p:nvPr>
            <p:ph type="pic" sz="quarter" idx="15"/>
          </p:nvPr>
        </p:nvSpPr>
        <p:spPr>
          <a:xfrm>
            <a:off x="9153436" y="1784724"/>
            <a:ext cx="4500564" cy="2857501"/>
          </a:xfrm>
          <a:prstGeom prst="rect">
            <a:avLst/>
          </a:prstGeom>
        </p:spPr>
        <p:txBody>
          <a:bodyPr lIns="91439" tIns="45719" rIns="91439" bIns="45719" anchor="t"/>
          <a:lstStyle/>
          <a:p>
            <a:pPr/>
          </a:p>
        </p:txBody>
      </p:sp>
      <p:sp>
        <p:nvSpPr>
          <p:cNvPr id="233" name="Shape 233"/>
          <p:cNvSpPr/>
          <p:nvPr>
            <p:ph type="pic" sz="quarter" idx="16"/>
          </p:nvPr>
        </p:nvSpPr>
        <p:spPr>
          <a:xfrm>
            <a:off x="13779529" y="1122714"/>
            <a:ext cx="3643314" cy="3518299"/>
          </a:xfrm>
          <a:prstGeom prst="rect">
            <a:avLst/>
          </a:prstGeom>
        </p:spPr>
        <p:txBody>
          <a:bodyPr lIns="91439" tIns="45719" rIns="91439" bIns="45719" anchor="t"/>
          <a:lstStyle/>
          <a:p>
            <a:pPr/>
          </a:p>
        </p:txBody>
      </p:sp>
      <p:sp>
        <p:nvSpPr>
          <p:cNvPr id="234" name="Shape 234"/>
          <p:cNvSpPr/>
          <p:nvPr>
            <p:ph type="pic" sz="quarter" idx="17"/>
          </p:nvPr>
        </p:nvSpPr>
        <p:spPr>
          <a:xfrm>
            <a:off x="15005707" y="4747841"/>
            <a:ext cx="4500565" cy="3125392"/>
          </a:xfrm>
          <a:prstGeom prst="rect">
            <a:avLst/>
          </a:prstGeom>
        </p:spPr>
        <p:txBody>
          <a:bodyPr lIns="91439" tIns="45719" rIns="91439" bIns="45719" anchor="t"/>
          <a:lstStyle/>
          <a:p>
            <a:pPr/>
          </a:p>
        </p:txBody>
      </p:sp>
      <p:sp>
        <p:nvSpPr>
          <p:cNvPr id="235" name="Shape 235"/>
          <p:cNvSpPr/>
          <p:nvPr/>
        </p:nvSpPr>
        <p:spPr>
          <a:xfrm>
            <a:off x="3048001" y="12876609"/>
            <a:ext cx="18305858" cy="875110"/>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6" name="Shape 236"/>
          <p:cNvSpPr/>
          <p:nvPr>
            <p:ph type="body" sz="quarter" idx="1"/>
          </p:nvPr>
        </p:nvSpPr>
        <p:spPr>
          <a:xfrm>
            <a:off x="4244578" y="13071475"/>
            <a:ext cx="6097902" cy="4318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just">
              <a:lnSpc>
                <a:spcPts val="2300"/>
              </a:lnSpc>
              <a:spcBef>
                <a:spcPts val="0"/>
              </a:spcBef>
              <a:buSzTx/>
              <a:buNone/>
              <a:defRPr cap="all" sz="1800">
                <a:solidFill>
                  <a:srgbClr val="EBEBEB"/>
                </a:solidFill>
                <a:latin typeface="Helvetica Neue"/>
                <a:ea typeface="Helvetica Neue"/>
                <a:cs typeface="Helvetica Neue"/>
                <a:sym typeface="Helvetica Neue"/>
              </a:defRPr>
            </a:lvl1pPr>
          </a:lstStyle>
          <a:p>
            <a:pPr/>
            <a:r>
              <a:t>Nemo enim ipsam voluptatem quia voluptas</a:t>
            </a:r>
          </a:p>
        </p:txBody>
      </p:sp>
      <p:grpSp>
        <p:nvGrpSpPr>
          <p:cNvPr id="239" name="Group 239">
            <a:hlinkClick r:id="" invalidUrl="" action="ppaction://hlinkshowjump?jump=nextslide" tgtFrame="" tooltip="" history="1" highlightClick="0" endSnd="0"/>
          </p:cNvPr>
          <p:cNvGrpSpPr/>
          <p:nvPr/>
        </p:nvGrpSpPr>
        <p:grpSpPr>
          <a:xfrm>
            <a:off x="19621500" y="12948022"/>
            <a:ext cx="434590" cy="589407"/>
            <a:chOff x="0" y="0"/>
            <a:chExt cx="434589" cy="589406"/>
          </a:xfrm>
        </p:grpSpPr>
        <p:sp>
          <p:nvSpPr>
            <p:cNvPr id="237" name="Shape 237"/>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8" name="Shape 238"/>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242" name="Group 242">
            <a:hlinkClick r:id="" invalidUrl="" action="ppaction://hlinkshowjump?jump=previousslide" tgtFrame="" tooltip="" history="1" highlightClick="0" endSnd="0"/>
          </p:cNvPr>
          <p:cNvGrpSpPr/>
          <p:nvPr/>
        </p:nvGrpSpPr>
        <p:grpSpPr>
          <a:xfrm>
            <a:off x="18460640" y="12948022"/>
            <a:ext cx="428627" cy="589407"/>
            <a:chOff x="0" y="0"/>
            <a:chExt cx="428625" cy="589406"/>
          </a:xfrm>
        </p:grpSpPr>
        <p:sp>
          <p:nvSpPr>
            <p:cNvPr id="240" name="Shape 240"/>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41" name="Shape 241"/>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sp>
        <p:nvSpPr>
          <p:cNvPr id="243" name="Shape 243"/>
          <p:cNvSpPr/>
          <p:nvPr/>
        </p:nvSpPr>
        <p:spPr>
          <a:xfrm>
            <a:off x="9463960" y="4680643"/>
            <a:ext cx="1707617" cy="2283026"/>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b="1" spc="-1340" sz="13400">
                <a:solidFill>
                  <a:srgbClr val="FFFFFF"/>
                </a:solidFill>
                <a:latin typeface="Didot"/>
                <a:ea typeface="Didot"/>
                <a:cs typeface="Didot"/>
                <a:sym typeface="Didot"/>
              </a:defRPr>
            </a:lvl1pPr>
          </a:lstStyle>
          <a:p>
            <a:pPr/>
            <a:r>
              <a:t>01</a:t>
            </a:r>
          </a:p>
        </p:txBody>
      </p:sp>
      <p:sp>
        <p:nvSpPr>
          <p:cNvPr id="244" name="Shape 244"/>
          <p:cNvSpPr/>
          <p:nvPr/>
        </p:nvSpPr>
        <p:spPr>
          <a:xfrm>
            <a:off x="11769124" y="5205918"/>
            <a:ext cx="2674137" cy="696696"/>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lgn="just">
              <a:lnSpc>
                <a:spcPts val="4800"/>
              </a:lnSpc>
              <a:defRPr sz="2400">
                <a:solidFill>
                  <a:srgbClr val="FFFFFF"/>
                </a:solidFill>
                <a:latin typeface="Helvetica Neue Medium"/>
                <a:ea typeface="Helvetica Neue Medium"/>
                <a:cs typeface="Helvetica Neue Medium"/>
                <a:sym typeface="Helvetica Neue Medium"/>
              </a:defRPr>
            </a:lvl1pPr>
          </a:lstStyle>
          <a:p>
            <a:pPr/>
            <a:r>
              <a:t>Perspiciatis unde.</a:t>
            </a:r>
          </a:p>
        </p:txBody>
      </p:sp>
      <p:sp>
        <p:nvSpPr>
          <p:cNvPr id="245" name="Shape 245"/>
          <p:cNvSpPr/>
          <p:nvPr/>
        </p:nvSpPr>
        <p:spPr>
          <a:xfrm>
            <a:off x="11763374" y="5121364"/>
            <a:ext cx="2821784" cy="4759147"/>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just">
              <a:lnSpc>
                <a:spcPts val="4600"/>
              </a:lnSpc>
              <a:defRPr sz="2200">
                <a:solidFill>
                  <a:srgbClr val="FFFFFF"/>
                </a:solidFill>
                <a:latin typeface="Helvetica Neue Light"/>
                <a:ea typeface="Helvetica Neue Light"/>
                <a:cs typeface="Helvetica Neue Light"/>
                <a:sym typeface="Helvetica Neue Light"/>
              </a:defRPr>
            </a:lvl1pPr>
          </a:lstStyle>
          <a:p>
            <a:pPr/>
            <a:r>
              <a:t>Sed ut perspiciatis unde iste natus sit laudantium, totam rem aperiam, eaque ipsa quae ab illo inventore veritatis et quasi beatae vitae sunt explicabo. </a:t>
            </a:r>
          </a:p>
        </p:txBody>
      </p:sp>
      <p:sp>
        <p:nvSpPr>
          <p:cNvPr id="246" name="Shape 246"/>
          <p:cNvSpPr/>
          <p:nvPr>
            <p:ph type="title"/>
          </p:nvPr>
        </p:nvSpPr>
        <p:spPr>
          <a:xfrm>
            <a:off x="4351733" y="10072686"/>
            <a:ext cx="15680533" cy="1678783"/>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lgn="r">
              <a:defRPr cap="all"/>
            </a:lvl1pPr>
          </a:lstStyle>
          <a:p>
            <a:pPr/>
            <a:r>
              <a:t>Title Text</a:t>
            </a:r>
          </a:p>
        </p:txBody>
      </p:sp>
      <p:sp>
        <p:nvSpPr>
          <p:cNvPr id="247" name="Shape 24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Reflection">
    <p:spTree>
      <p:nvGrpSpPr>
        <p:cNvPr id="1" name=""/>
        <p:cNvGrpSpPr/>
        <p:nvPr/>
      </p:nvGrpSpPr>
      <p:grpSpPr>
        <a:xfrm>
          <a:off x="0" y="0"/>
          <a:ext cx="0" cy="0"/>
          <a:chOff x="0" y="0"/>
          <a:chExt cx="0" cy="0"/>
        </a:xfrm>
      </p:grpSpPr>
      <p:sp>
        <p:nvSpPr>
          <p:cNvPr id="254" name="Shape 254"/>
          <p:cNvSpPr/>
          <p:nvPr>
            <p:ph type="pic" idx="13"/>
          </p:nvPr>
        </p:nvSpPr>
        <p:spPr>
          <a:xfrm>
            <a:off x="3047999" y="0"/>
            <a:ext cx="18288002" cy="13733860"/>
          </a:xfrm>
          <a:prstGeom prst="rect">
            <a:avLst/>
          </a:prstGeom>
        </p:spPr>
        <p:txBody>
          <a:bodyPr lIns="91439" tIns="45719" rIns="91439" bIns="45719" anchor="t"/>
          <a:lstStyle/>
          <a:p>
            <a:pPr/>
          </a:p>
        </p:txBody>
      </p:sp>
      <p:sp>
        <p:nvSpPr>
          <p:cNvPr id="255" name="Shape 255"/>
          <p:cNvSpPr/>
          <p:nvPr>
            <p:ph type="body" sz="quarter" idx="1"/>
          </p:nvPr>
        </p:nvSpPr>
        <p:spPr>
          <a:xfrm>
            <a:off x="4244578" y="13071475"/>
            <a:ext cx="6097902" cy="4318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just">
              <a:lnSpc>
                <a:spcPts val="2300"/>
              </a:lnSpc>
              <a:spcBef>
                <a:spcPts val="0"/>
              </a:spcBef>
              <a:buSzTx/>
              <a:buNone/>
              <a:defRPr cap="all" sz="1800">
                <a:solidFill>
                  <a:srgbClr val="EBEBEB"/>
                </a:solidFill>
                <a:latin typeface="Helvetica Neue"/>
                <a:ea typeface="Helvetica Neue"/>
                <a:cs typeface="Helvetica Neue"/>
                <a:sym typeface="Helvetica Neue"/>
              </a:defRPr>
            </a:lvl1pPr>
          </a:lstStyle>
          <a:p>
            <a:pPr/>
            <a:r>
              <a:t>Nemo enim ipsam voluptatem quia voluptas</a:t>
            </a:r>
          </a:p>
        </p:txBody>
      </p:sp>
      <p:grpSp>
        <p:nvGrpSpPr>
          <p:cNvPr id="258" name="Group 258">
            <a:hlinkClick r:id="" invalidUrl="" action="ppaction://hlinkshowjump?jump=nextslide" tgtFrame="" tooltip="" history="1" highlightClick="0" endSnd="0"/>
          </p:cNvPr>
          <p:cNvGrpSpPr/>
          <p:nvPr/>
        </p:nvGrpSpPr>
        <p:grpSpPr>
          <a:xfrm>
            <a:off x="19621500" y="12948022"/>
            <a:ext cx="434590" cy="589407"/>
            <a:chOff x="0" y="0"/>
            <a:chExt cx="434589" cy="589406"/>
          </a:xfrm>
        </p:grpSpPr>
        <p:sp>
          <p:nvSpPr>
            <p:cNvPr id="256" name="Shape 256"/>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57" name="Shape 257"/>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261" name="Group 261">
            <a:hlinkClick r:id="" invalidUrl="" action="ppaction://hlinkshowjump?jump=previousslide" tgtFrame="" tooltip="" history="1" highlightClick="0" endSnd="0"/>
          </p:cNvPr>
          <p:cNvGrpSpPr/>
          <p:nvPr/>
        </p:nvGrpSpPr>
        <p:grpSpPr>
          <a:xfrm>
            <a:off x="18460640" y="12948022"/>
            <a:ext cx="428627" cy="589407"/>
            <a:chOff x="0" y="0"/>
            <a:chExt cx="428625" cy="589406"/>
          </a:xfrm>
        </p:grpSpPr>
        <p:sp>
          <p:nvSpPr>
            <p:cNvPr id="259" name="Shape 259"/>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60" name="Shape 260"/>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sp>
        <p:nvSpPr>
          <p:cNvPr id="262" name="Shape 262"/>
          <p:cNvSpPr/>
          <p:nvPr/>
        </p:nvSpPr>
        <p:spPr>
          <a:xfrm>
            <a:off x="17886671" y="1428450"/>
            <a:ext cx="2178844" cy="2178846"/>
          </a:xfrm>
          <a:prstGeom prst="roundRect">
            <a:avLst>
              <a:gd name="adj" fmla="val 12295"/>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63" name="Shape 263"/>
          <p:cNvSpPr/>
          <p:nvPr>
            <p:ph type="body" sz="quarter" idx="14"/>
          </p:nvPr>
        </p:nvSpPr>
        <p:spPr>
          <a:xfrm>
            <a:off x="18103099" y="1348382"/>
            <a:ext cx="1895808" cy="2303861"/>
          </a:xfrm>
          <a:prstGeom prst="rect">
            <a:avLst/>
          </a:prstGeom>
        </p:spPr>
        <p:txBody>
          <a:bodyPr>
            <a:normAutofit fontScale="100000" lnSpcReduction="0"/>
          </a:bodyPr>
          <a:lstStyle/>
          <a:p>
            <a:pPr marL="0" indent="0" algn="ctr">
              <a:spcBef>
                <a:spcPts val="0"/>
              </a:spcBef>
              <a:buSzTx/>
              <a:buNone/>
              <a:defRPr b="1" spc="-1400" sz="13400">
                <a:solidFill>
                  <a:srgbClr val="FFFFFF"/>
                </a:solidFill>
                <a:latin typeface="Didot"/>
                <a:ea typeface="Didot"/>
                <a:cs typeface="Didot"/>
                <a:sym typeface="Didot"/>
              </a:defRPr>
            </a:pPr>
          </a:p>
        </p:txBody>
      </p:sp>
      <p:sp>
        <p:nvSpPr>
          <p:cNvPr id="264" name="Shape 26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Title &amp; Chart">
    <p:spTree>
      <p:nvGrpSpPr>
        <p:cNvPr id="1" name=""/>
        <p:cNvGrpSpPr/>
        <p:nvPr/>
      </p:nvGrpSpPr>
      <p:grpSpPr>
        <a:xfrm>
          <a:off x="0" y="0"/>
          <a:ext cx="0" cy="0"/>
          <a:chOff x="0" y="0"/>
          <a:chExt cx="0" cy="0"/>
        </a:xfrm>
      </p:grpSpPr>
      <p:sp>
        <p:nvSpPr>
          <p:cNvPr id="271" name="Shape 271"/>
          <p:cNvSpPr/>
          <p:nvPr>
            <p:ph type="body" sz="quarter" idx="1"/>
          </p:nvPr>
        </p:nvSpPr>
        <p:spPr>
          <a:xfrm>
            <a:off x="4244578" y="13071475"/>
            <a:ext cx="6097902" cy="4318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just">
              <a:lnSpc>
                <a:spcPts val="2300"/>
              </a:lnSpc>
              <a:spcBef>
                <a:spcPts val="0"/>
              </a:spcBef>
              <a:buSzTx/>
              <a:buNone/>
              <a:defRPr cap="all" sz="1800">
                <a:solidFill>
                  <a:srgbClr val="EBEBEB"/>
                </a:solidFill>
                <a:latin typeface="Helvetica Neue"/>
                <a:ea typeface="Helvetica Neue"/>
                <a:cs typeface="Helvetica Neue"/>
                <a:sym typeface="Helvetica Neue"/>
              </a:defRPr>
            </a:lvl1pPr>
          </a:lstStyle>
          <a:p>
            <a:pPr/>
            <a:r>
              <a:t>Nemo enim ipsam voluptatem quia voluptas</a:t>
            </a:r>
          </a:p>
        </p:txBody>
      </p:sp>
      <p:grpSp>
        <p:nvGrpSpPr>
          <p:cNvPr id="274" name="Group 274">
            <a:hlinkClick r:id="" invalidUrl="" action="ppaction://hlinkshowjump?jump=nextslide" tgtFrame="" tooltip="" history="1" highlightClick="0" endSnd="0"/>
          </p:cNvPr>
          <p:cNvGrpSpPr/>
          <p:nvPr/>
        </p:nvGrpSpPr>
        <p:grpSpPr>
          <a:xfrm>
            <a:off x="19621500" y="12948022"/>
            <a:ext cx="434590" cy="589407"/>
            <a:chOff x="0" y="0"/>
            <a:chExt cx="434589" cy="589406"/>
          </a:xfrm>
        </p:grpSpPr>
        <p:sp>
          <p:nvSpPr>
            <p:cNvPr id="272" name="Shape 272"/>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73" name="Shape 273"/>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277" name="Group 277">
            <a:hlinkClick r:id="" invalidUrl="" action="ppaction://hlinkshowjump?jump=previousslide" tgtFrame="" tooltip="" history="1" highlightClick="0" endSnd="0"/>
          </p:cNvPr>
          <p:cNvGrpSpPr/>
          <p:nvPr/>
        </p:nvGrpSpPr>
        <p:grpSpPr>
          <a:xfrm>
            <a:off x="18460640" y="12948022"/>
            <a:ext cx="428627" cy="589407"/>
            <a:chOff x="0" y="0"/>
            <a:chExt cx="428625" cy="589406"/>
          </a:xfrm>
        </p:grpSpPr>
        <p:sp>
          <p:nvSpPr>
            <p:cNvPr id="275" name="Shape 275"/>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76" name="Shape 276"/>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graphicFrame>
        <p:nvGraphicFramePr>
          <p:cNvPr id="278" name="Chart 278"/>
          <p:cNvGraphicFramePr/>
          <p:nvPr/>
        </p:nvGraphicFramePr>
        <p:xfrm>
          <a:off x="4431552" y="5060553"/>
          <a:ext cx="16891787" cy="5258452"/>
        </p:xfrm>
        <a:graphic xmlns:a="http://schemas.openxmlformats.org/drawingml/2006/main">
          <a:graphicData uri="http://schemas.openxmlformats.org/drawingml/2006/chart">
            <c:chart xmlns:c="http://schemas.openxmlformats.org/drawingml/2006/chart" r:id="rId2"/>
          </a:graphicData>
        </a:graphic>
      </p:graphicFrame>
      <p:sp>
        <p:nvSpPr>
          <p:cNvPr id="279" name="Shape 279"/>
          <p:cNvSpPr/>
          <p:nvPr>
            <p:ph type="title"/>
          </p:nvPr>
        </p:nvSpPr>
        <p:spPr>
          <a:xfrm>
            <a:off x="4351733" y="2089545"/>
            <a:ext cx="15680533" cy="1607346"/>
          </a:xfrm>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r>
              <a:t>Title Text</a:t>
            </a:r>
          </a:p>
        </p:txBody>
      </p:sp>
      <p:sp>
        <p:nvSpPr>
          <p:cNvPr id="280" name="Shape 280"/>
          <p:cNvSpPr/>
          <p:nvPr>
            <p:ph type="body" sz="quarter" idx="13"/>
          </p:nvPr>
        </p:nvSpPr>
        <p:spPr>
          <a:xfrm>
            <a:off x="4351733" y="3679030"/>
            <a:ext cx="15680533" cy="732236"/>
          </a:xfrm>
          <a:prstGeom prst="rect">
            <a:avLst/>
          </a:prstGeom>
        </p:spPr>
        <p:txBody>
          <a:bodyPr>
            <a:normAutofit fontScale="100000" lnSpcReduction="0"/>
          </a:bodyPr>
          <a:lstStyle/>
          <a:p>
            <a:pPr marL="0" indent="0">
              <a:spcBef>
                <a:spcPts val="0"/>
              </a:spcBef>
              <a:buSzTx/>
              <a:buNone/>
              <a:defRPr sz="3800">
                <a:latin typeface="Helvetica Neue"/>
                <a:ea typeface="Helvetica Neue"/>
                <a:cs typeface="Helvetica Neue"/>
                <a:sym typeface="Helvetica Neue"/>
              </a:defRPr>
            </a:pPr>
          </a:p>
        </p:txBody>
      </p:sp>
      <p:sp>
        <p:nvSpPr>
          <p:cNvPr id="281" name="Shape 28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Chart &amp; Bullets">
    <p:spTree>
      <p:nvGrpSpPr>
        <p:cNvPr id="1" name=""/>
        <p:cNvGrpSpPr/>
        <p:nvPr/>
      </p:nvGrpSpPr>
      <p:grpSpPr>
        <a:xfrm>
          <a:off x="0" y="0"/>
          <a:ext cx="0" cy="0"/>
          <a:chOff x="0" y="0"/>
          <a:chExt cx="0" cy="0"/>
        </a:xfrm>
      </p:grpSpPr>
      <p:sp>
        <p:nvSpPr>
          <p:cNvPr id="288" name="Shape 288"/>
          <p:cNvSpPr/>
          <p:nvPr>
            <p:ph type="body" sz="quarter" idx="1"/>
          </p:nvPr>
        </p:nvSpPr>
        <p:spPr>
          <a:xfrm>
            <a:off x="4244578" y="13071475"/>
            <a:ext cx="6097902" cy="4318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just">
              <a:lnSpc>
                <a:spcPts val="2300"/>
              </a:lnSpc>
              <a:spcBef>
                <a:spcPts val="0"/>
              </a:spcBef>
              <a:buSzTx/>
              <a:buNone/>
              <a:defRPr cap="all" sz="1800">
                <a:solidFill>
                  <a:srgbClr val="EBEBEB"/>
                </a:solidFill>
                <a:latin typeface="Helvetica Neue"/>
                <a:ea typeface="Helvetica Neue"/>
                <a:cs typeface="Helvetica Neue"/>
                <a:sym typeface="Helvetica Neue"/>
              </a:defRPr>
            </a:lvl1pPr>
          </a:lstStyle>
          <a:p>
            <a:pPr/>
            <a:r>
              <a:t>Nemo enim ipsam voluptatem quia voluptas</a:t>
            </a:r>
          </a:p>
        </p:txBody>
      </p:sp>
      <p:grpSp>
        <p:nvGrpSpPr>
          <p:cNvPr id="291" name="Group 291">
            <a:hlinkClick r:id="" invalidUrl="" action="ppaction://hlinkshowjump?jump=nextslide" tgtFrame="" tooltip="" history="1" highlightClick="0" endSnd="0"/>
          </p:cNvPr>
          <p:cNvGrpSpPr/>
          <p:nvPr/>
        </p:nvGrpSpPr>
        <p:grpSpPr>
          <a:xfrm>
            <a:off x="19621500" y="12948022"/>
            <a:ext cx="434590" cy="589407"/>
            <a:chOff x="0" y="0"/>
            <a:chExt cx="434589" cy="589406"/>
          </a:xfrm>
        </p:grpSpPr>
        <p:sp>
          <p:nvSpPr>
            <p:cNvPr id="289" name="Shape 289"/>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90" name="Shape 290"/>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294" name="Group 294">
            <a:hlinkClick r:id="" invalidUrl="" action="ppaction://hlinkshowjump?jump=previousslide" tgtFrame="" tooltip="" history="1" highlightClick="0" endSnd="0"/>
          </p:cNvPr>
          <p:cNvGrpSpPr/>
          <p:nvPr/>
        </p:nvGrpSpPr>
        <p:grpSpPr>
          <a:xfrm>
            <a:off x="18460640" y="12948022"/>
            <a:ext cx="428627" cy="589407"/>
            <a:chOff x="0" y="0"/>
            <a:chExt cx="428625" cy="589406"/>
          </a:xfrm>
        </p:grpSpPr>
        <p:sp>
          <p:nvSpPr>
            <p:cNvPr id="292" name="Shape 292"/>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93" name="Shape 293"/>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graphicFrame>
        <p:nvGraphicFramePr>
          <p:cNvPr id="295" name="Chart 295"/>
          <p:cNvGraphicFramePr/>
          <p:nvPr/>
        </p:nvGraphicFramePr>
        <p:xfrm>
          <a:off x="4315466" y="4524773"/>
          <a:ext cx="9064231" cy="5636974"/>
        </p:xfrm>
        <a:graphic xmlns:a="http://schemas.openxmlformats.org/drawingml/2006/main">
          <a:graphicData uri="http://schemas.openxmlformats.org/drawingml/2006/chart">
            <c:chart xmlns:c="http://schemas.openxmlformats.org/drawingml/2006/chart" r:id="rId2"/>
          </a:graphicData>
        </a:graphic>
      </p:graphicFrame>
      <p:sp>
        <p:nvSpPr>
          <p:cNvPr id="296" name="Shape 296"/>
          <p:cNvSpPr/>
          <p:nvPr>
            <p:ph type="title"/>
          </p:nvPr>
        </p:nvSpPr>
        <p:spPr>
          <a:xfrm>
            <a:off x="4351733" y="2286000"/>
            <a:ext cx="15680533" cy="1732360"/>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defRPr sz="9000"/>
            </a:lvl1pPr>
          </a:lstStyle>
          <a:p>
            <a:pPr/>
            <a:r>
              <a:t>Title Text</a:t>
            </a:r>
          </a:p>
        </p:txBody>
      </p:sp>
      <p:sp>
        <p:nvSpPr>
          <p:cNvPr id="297" name="Shape 297"/>
          <p:cNvSpPr/>
          <p:nvPr>
            <p:ph type="body" sz="quarter" idx="13"/>
          </p:nvPr>
        </p:nvSpPr>
        <p:spPr>
          <a:xfrm>
            <a:off x="12209859" y="4607717"/>
            <a:ext cx="7822408" cy="5089924"/>
          </a:xfrm>
          <a:prstGeom prst="rect">
            <a:avLst/>
          </a:prstGeom>
        </p:spPr>
        <p:txBody>
          <a:bodyPr>
            <a:normAutofit fontScale="100000" lnSpcReduction="0"/>
          </a:bodyPr>
          <a:lstStyle/>
          <a:p>
            <a:pPr marL="1179284" indent="-861784">
              <a:spcBef>
                <a:spcPts val="2800"/>
              </a:spcBef>
              <a:defRPr sz="3800">
                <a:latin typeface="Helvetica Neue"/>
                <a:ea typeface="Helvetica Neue"/>
                <a:cs typeface="Helvetica Neue"/>
                <a:sym typeface="Helvetica Neue"/>
              </a:defRPr>
            </a:pPr>
          </a:p>
        </p:txBody>
      </p:sp>
      <p:sp>
        <p:nvSpPr>
          <p:cNvPr id="298" name="Shape 29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Chart &amp; Photo">
    <p:spTree>
      <p:nvGrpSpPr>
        <p:cNvPr id="1" name=""/>
        <p:cNvGrpSpPr/>
        <p:nvPr/>
      </p:nvGrpSpPr>
      <p:grpSpPr>
        <a:xfrm>
          <a:off x="0" y="0"/>
          <a:ext cx="0" cy="0"/>
          <a:chOff x="0" y="0"/>
          <a:chExt cx="0" cy="0"/>
        </a:xfrm>
      </p:grpSpPr>
      <p:graphicFrame>
        <p:nvGraphicFramePr>
          <p:cNvPr id="305" name="Chart 305"/>
          <p:cNvGraphicFramePr/>
          <p:nvPr/>
        </p:nvGraphicFramePr>
        <p:xfrm>
          <a:off x="4422622" y="4917678"/>
          <a:ext cx="10221894" cy="5636975"/>
        </p:xfrm>
        <a:graphic xmlns:a="http://schemas.openxmlformats.org/drawingml/2006/main">
          <a:graphicData uri="http://schemas.openxmlformats.org/drawingml/2006/chart">
            <c:chart xmlns:c="http://schemas.openxmlformats.org/drawingml/2006/chart" r:id="rId2"/>
          </a:graphicData>
        </a:graphic>
      </p:graphicFrame>
      <p:sp>
        <p:nvSpPr>
          <p:cNvPr id="306" name="Shape 306"/>
          <p:cNvSpPr/>
          <p:nvPr/>
        </p:nvSpPr>
        <p:spPr>
          <a:xfrm>
            <a:off x="3048001" y="12876609"/>
            <a:ext cx="18305858" cy="875110"/>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07" name="Shape 307"/>
          <p:cNvSpPr/>
          <p:nvPr>
            <p:ph type="body" sz="quarter" idx="1"/>
          </p:nvPr>
        </p:nvSpPr>
        <p:spPr>
          <a:xfrm>
            <a:off x="4244578" y="13071475"/>
            <a:ext cx="6097902" cy="4318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just">
              <a:lnSpc>
                <a:spcPts val="2300"/>
              </a:lnSpc>
              <a:spcBef>
                <a:spcPts val="0"/>
              </a:spcBef>
              <a:buSzTx/>
              <a:buNone/>
              <a:defRPr cap="all" sz="1800">
                <a:solidFill>
                  <a:srgbClr val="EBEBEB"/>
                </a:solidFill>
                <a:latin typeface="Helvetica Neue"/>
                <a:ea typeface="Helvetica Neue"/>
                <a:cs typeface="Helvetica Neue"/>
                <a:sym typeface="Helvetica Neue"/>
              </a:defRPr>
            </a:lvl1pPr>
          </a:lstStyle>
          <a:p>
            <a:pPr/>
            <a:r>
              <a:t>Nemo enim ipsam voluptatem quia voluptas</a:t>
            </a:r>
          </a:p>
        </p:txBody>
      </p:sp>
      <p:grpSp>
        <p:nvGrpSpPr>
          <p:cNvPr id="310" name="Group 310">
            <a:hlinkClick r:id="" invalidUrl="" action="ppaction://hlinkshowjump?jump=nextslide" tgtFrame="" tooltip="" history="1" highlightClick="0" endSnd="0"/>
          </p:cNvPr>
          <p:cNvGrpSpPr/>
          <p:nvPr/>
        </p:nvGrpSpPr>
        <p:grpSpPr>
          <a:xfrm>
            <a:off x="19621500" y="12948022"/>
            <a:ext cx="434590" cy="589407"/>
            <a:chOff x="0" y="0"/>
            <a:chExt cx="434589" cy="589406"/>
          </a:xfrm>
        </p:grpSpPr>
        <p:sp>
          <p:nvSpPr>
            <p:cNvPr id="308" name="Shape 308"/>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09" name="Shape 309"/>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313" name="Group 313">
            <a:hlinkClick r:id="" invalidUrl="" action="ppaction://hlinkshowjump?jump=previousslide" tgtFrame="" tooltip="" history="1" highlightClick="0" endSnd="0"/>
          </p:cNvPr>
          <p:cNvGrpSpPr/>
          <p:nvPr/>
        </p:nvGrpSpPr>
        <p:grpSpPr>
          <a:xfrm>
            <a:off x="18460640" y="12948022"/>
            <a:ext cx="428627" cy="589407"/>
            <a:chOff x="0" y="0"/>
            <a:chExt cx="428625" cy="589406"/>
          </a:xfrm>
        </p:grpSpPr>
        <p:sp>
          <p:nvSpPr>
            <p:cNvPr id="311" name="Shape 311"/>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2" name="Shape 312"/>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sp>
        <p:nvSpPr>
          <p:cNvPr id="314" name="Shape 314"/>
          <p:cNvSpPr/>
          <p:nvPr>
            <p:ph type="pic" sz="quarter" idx="13"/>
          </p:nvPr>
        </p:nvSpPr>
        <p:spPr>
          <a:xfrm>
            <a:off x="13783836" y="5232498"/>
            <a:ext cx="6250783" cy="4357688"/>
          </a:xfrm>
          <a:prstGeom prst="rect">
            <a:avLst/>
          </a:prstGeom>
        </p:spPr>
        <p:txBody>
          <a:bodyPr lIns="91439" tIns="45719" rIns="91439" bIns="45719" anchor="t"/>
          <a:lstStyle/>
          <a:p>
            <a:pPr/>
          </a:p>
        </p:txBody>
      </p:sp>
      <p:sp>
        <p:nvSpPr>
          <p:cNvPr id="315" name="Shape 315"/>
          <p:cNvSpPr/>
          <p:nvPr>
            <p:ph type="title"/>
          </p:nvPr>
        </p:nvSpPr>
        <p:spPr>
          <a:xfrm>
            <a:off x="4351733" y="2089545"/>
            <a:ext cx="15680533" cy="144661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defRPr sz="9000"/>
            </a:lvl1pPr>
          </a:lstStyle>
          <a:p>
            <a:pPr/>
            <a:r>
              <a:t>Title Text</a:t>
            </a:r>
          </a:p>
        </p:txBody>
      </p:sp>
      <p:sp>
        <p:nvSpPr>
          <p:cNvPr id="316" name="Shape 316"/>
          <p:cNvSpPr/>
          <p:nvPr>
            <p:ph type="body" sz="quarter" idx="14"/>
          </p:nvPr>
        </p:nvSpPr>
        <p:spPr>
          <a:xfrm>
            <a:off x="4351733" y="3518296"/>
            <a:ext cx="15680533" cy="607221"/>
          </a:xfrm>
          <a:prstGeom prst="rect">
            <a:avLst/>
          </a:prstGeom>
        </p:spPr>
        <p:txBody>
          <a:bodyPr>
            <a:normAutofit fontScale="100000" lnSpcReduction="0"/>
          </a:bodyPr>
          <a:lstStyle/>
          <a:p>
            <a:pPr marL="0" indent="0">
              <a:spcBef>
                <a:spcPts val="2800"/>
              </a:spcBef>
              <a:buSzTx/>
              <a:buNone/>
              <a:defRPr sz="2400">
                <a:latin typeface="Helvetica Neue"/>
                <a:ea typeface="Helvetica Neue"/>
                <a:cs typeface="Helvetica Neue"/>
                <a:sym typeface="Helvetica Neue"/>
              </a:defRPr>
            </a:pPr>
          </a:p>
        </p:txBody>
      </p:sp>
      <p:sp>
        <p:nvSpPr>
          <p:cNvPr id="317" name="Shape 31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able">
    <p:spTree>
      <p:nvGrpSpPr>
        <p:cNvPr id="1" name=""/>
        <p:cNvGrpSpPr/>
        <p:nvPr/>
      </p:nvGrpSpPr>
      <p:grpSpPr>
        <a:xfrm>
          <a:off x="0" y="0"/>
          <a:ext cx="0" cy="0"/>
          <a:chOff x="0" y="0"/>
          <a:chExt cx="0" cy="0"/>
        </a:xfrm>
      </p:grpSpPr>
      <p:graphicFrame>
        <p:nvGraphicFramePr>
          <p:cNvPr id="324" name="Table 324"/>
          <p:cNvGraphicFramePr/>
          <p:nvPr/>
        </p:nvGraphicFramePr>
        <p:xfrm>
          <a:off x="4351733" y="5132616"/>
          <a:ext cx="15649969" cy="4952207"/>
        </p:xfrm>
        <a:graphic xmlns:a="http://schemas.openxmlformats.org/drawingml/2006/main">
          <a:graphicData uri="http://schemas.openxmlformats.org/drawingml/2006/table">
            <a:tbl>
              <a:tblPr firstCol="1" firstRow="1" lastCol="0" lastRow="1" bandCol="0" bandRow="0" rtl="0">
                <a:tableStyleId>{4C3C2611-4C71-4FC5-86AE-919BDF0F9419}</a:tableStyleId>
              </a:tblPr>
              <a:tblGrid>
                <a:gridCol w="2608328"/>
                <a:gridCol w="2608328"/>
                <a:gridCol w="2608328"/>
                <a:gridCol w="2608328"/>
                <a:gridCol w="2608328"/>
                <a:gridCol w="2608328"/>
              </a:tblGrid>
              <a:tr h="827514">
                <a:tc>
                  <a:txBody>
                    <a:bodyPr/>
                    <a:lstStyle/>
                    <a:p>
                      <a:pPr defTabSz="914400">
                        <a:tabLst>
                          <a:tab pos="901700" algn="l"/>
                        </a:tabLst>
                        <a:defRPr sz="32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32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32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32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32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3200">
                          <a:latin typeface="Helvetica Neue"/>
                          <a:ea typeface="Helvetica Neue"/>
                          <a:cs typeface="Helvetica Neue"/>
                        </a:defRPr>
                      </a:pPr>
                    </a:p>
                  </a:txBody>
                  <a:tcPr marL="63500" marR="63500" marT="63500" marB="63500" anchor="ctr" anchorCtr="0" horzOverflow="overflow"/>
                </a:tc>
              </a:tr>
              <a:tr h="1031173">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r>
              <a:tr h="1031173">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r>
              <a:tr h="1031173">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r>
              <a:tr h="1031173">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c>
                  <a:txBody>
                    <a:bodyPr/>
                    <a:lstStyle/>
                    <a:p>
                      <a:pPr defTabSz="914400">
                        <a:tabLst>
                          <a:tab pos="901700" algn="l"/>
                        </a:tabLst>
                        <a:defRPr sz="2400">
                          <a:latin typeface="Helvetica Neue"/>
                          <a:ea typeface="Helvetica Neue"/>
                          <a:cs typeface="Helvetica Neue"/>
                        </a:defRPr>
                      </a:pPr>
                    </a:p>
                  </a:txBody>
                  <a:tcPr marL="63500" marR="63500" marT="63500" marB="63500" anchor="ctr" anchorCtr="0" horzOverflow="overflow"/>
                </a:tc>
              </a:tr>
            </a:tbl>
          </a:graphicData>
        </a:graphic>
      </p:graphicFrame>
      <p:sp>
        <p:nvSpPr>
          <p:cNvPr id="325" name="Shape 325"/>
          <p:cNvSpPr/>
          <p:nvPr/>
        </p:nvSpPr>
        <p:spPr>
          <a:xfrm>
            <a:off x="3048001" y="12876609"/>
            <a:ext cx="18305858" cy="875110"/>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26" name="Shape 326"/>
          <p:cNvSpPr/>
          <p:nvPr>
            <p:ph type="body" sz="quarter" idx="1"/>
          </p:nvPr>
        </p:nvSpPr>
        <p:spPr>
          <a:xfrm>
            <a:off x="4244578" y="13071475"/>
            <a:ext cx="6097902" cy="43180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0" indent="0" algn="just">
              <a:lnSpc>
                <a:spcPts val="2300"/>
              </a:lnSpc>
              <a:spcBef>
                <a:spcPts val="0"/>
              </a:spcBef>
              <a:buSzTx/>
              <a:buNone/>
              <a:defRPr cap="all" sz="1800">
                <a:solidFill>
                  <a:srgbClr val="EBEBEB"/>
                </a:solidFill>
                <a:latin typeface="Helvetica Neue"/>
                <a:ea typeface="Helvetica Neue"/>
                <a:cs typeface="Helvetica Neue"/>
                <a:sym typeface="Helvetica Neue"/>
              </a:defRPr>
            </a:lvl1pPr>
          </a:lstStyle>
          <a:p>
            <a:pPr/>
            <a:r>
              <a:t>Nemo enim ipsam voluptatem quia voluptas</a:t>
            </a:r>
          </a:p>
        </p:txBody>
      </p:sp>
      <p:grpSp>
        <p:nvGrpSpPr>
          <p:cNvPr id="329" name="Group 329">
            <a:hlinkClick r:id="" invalidUrl="" action="ppaction://hlinkshowjump?jump=nextslide" tgtFrame="" tooltip="" history="1" highlightClick="0" endSnd="0"/>
          </p:cNvPr>
          <p:cNvGrpSpPr/>
          <p:nvPr/>
        </p:nvGrpSpPr>
        <p:grpSpPr>
          <a:xfrm>
            <a:off x="19621500" y="12948022"/>
            <a:ext cx="434590" cy="589407"/>
            <a:chOff x="0" y="0"/>
            <a:chExt cx="434589" cy="589406"/>
          </a:xfrm>
        </p:grpSpPr>
        <p:sp>
          <p:nvSpPr>
            <p:cNvPr id="327" name="Shape 327"/>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28" name="Shape 328"/>
            <p:cNvSpPr/>
            <p:nvPr/>
          </p:nvSpPr>
          <p:spPr>
            <a:xfrm>
              <a:off x="50415"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&gt;</a:t>
              </a:r>
            </a:p>
          </p:txBody>
        </p:sp>
      </p:grpSp>
      <p:grpSp>
        <p:nvGrpSpPr>
          <p:cNvPr id="332" name="Group 332">
            <a:hlinkClick r:id="" invalidUrl="" action="ppaction://hlinkshowjump?jump=previousslide" tgtFrame="" tooltip="" history="1" highlightClick="0" endSnd="0"/>
          </p:cNvPr>
          <p:cNvGrpSpPr/>
          <p:nvPr/>
        </p:nvGrpSpPr>
        <p:grpSpPr>
          <a:xfrm>
            <a:off x="18460640" y="12948022"/>
            <a:ext cx="428627" cy="589407"/>
            <a:chOff x="0" y="0"/>
            <a:chExt cx="428625" cy="589406"/>
          </a:xfrm>
        </p:grpSpPr>
        <p:sp>
          <p:nvSpPr>
            <p:cNvPr id="330" name="Shape 330"/>
            <p:cNvSpPr/>
            <p:nvPr/>
          </p:nvSpPr>
          <p:spPr>
            <a:xfrm>
              <a:off x="0" y="125040"/>
              <a:ext cx="428626" cy="428627"/>
            </a:xfrm>
            <a:prstGeom prst="ellipse">
              <a:avLst/>
            </a:prstGeom>
            <a:solidFill>
              <a:srgbClr val="FFFFFF"/>
            </a:solidFill>
            <a:ln w="12700" cap="flat">
              <a:noFill/>
              <a:miter lim="400000"/>
            </a:ln>
            <a:effectLst/>
          </p:spPr>
          <p:txBody>
            <a:bodyPr wrap="square" lIns="71436" tIns="71436" rIns="71436" bIns="71436" numCol="1" anchor="ctr">
              <a:noAutofit/>
            </a:bodyP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31" name="Shape 331"/>
            <p:cNvSpPr/>
            <p:nvPr/>
          </p:nvSpPr>
          <p:spPr>
            <a:xfrm>
              <a:off x="14696" y="-1"/>
              <a:ext cx="384175" cy="589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6" tIns="71436" rIns="71436" bIns="71436" numCol="1" anchor="ctr">
              <a:spAutoFit/>
            </a:bodyPr>
            <a:lstStyle>
              <a:lvl1pPr>
                <a:defRPr sz="3000">
                  <a:latin typeface="Helvetica Neue"/>
                  <a:ea typeface="Helvetica Neue"/>
                  <a:cs typeface="Helvetica Neue"/>
                  <a:sym typeface="Helvetica Neue"/>
                </a:defRPr>
              </a:lvl1pPr>
            </a:lstStyle>
            <a:p>
              <a:pPr/>
              <a:r>
                <a:t>&lt;</a:t>
              </a:r>
            </a:p>
          </p:txBody>
        </p:sp>
      </p:grpSp>
      <p:sp>
        <p:nvSpPr>
          <p:cNvPr id="333" name="Shape 333"/>
          <p:cNvSpPr/>
          <p:nvPr>
            <p:ph type="title"/>
          </p:nvPr>
        </p:nvSpPr>
        <p:spPr>
          <a:xfrm>
            <a:off x="4351733" y="2411015"/>
            <a:ext cx="15680533" cy="1410893"/>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defRPr sz="9000"/>
            </a:lvl1pPr>
          </a:lstStyle>
          <a:p>
            <a:pPr/>
            <a:r>
              <a:t>Title Text</a:t>
            </a:r>
          </a:p>
        </p:txBody>
      </p:sp>
      <p:sp>
        <p:nvSpPr>
          <p:cNvPr id="334" name="Shape 334"/>
          <p:cNvSpPr/>
          <p:nvPr>
            <p:ph type="body" sz="quarter" idx="13"/>
          </p:nvPr>
        </p:nvSpPr>
        <p:spPr>
          <a:xfrm>
            <a:off x="4351733" y="3821905"/>
            <a:ext cx="15680533" cy="607220"/>
          </a:xfrm>
          <a:prstGeom prst="rect">
            <a:avLst/>
          </a:prstGeom>
        </p:spPr>
        <p:txBody>
          <a:bodyPr>
            <a:normAutofit fontScale="100000" lnSpcReduction="0"/>
          </a:bodyPr>
          <a:lstStyle/>
          <a:p>
            <a:pPr marL="0" indent="0">
              <a:spcBef>
                <a:spcPts val="0"/>
              </a:spcBef>
              <a:buSzTx/>
              <a:buNone/>
              <a:defRPr sz="2400">
                <a:latin typeface="Helvetica Neue"/>
                <a:ea typeface="Helvetica Neue"/>
                <a:cs typeface="Helvetica Neue"/>
                <a:sym typeface="Helvetica Neue"/>
              </a:defRPr>
            </a:pPr>
          </a:p>
        </p:txBody>
      </p:sp>
      <p:sp>
        <p:nvSpPr>
          <p:cNvPr id="335" name="Shape 33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42" name="Shape 342"/>
          <p:cNvSpPr/>
          <p:nvPr>
            <p:ph type="title"/>
          </p:nvPr>
        </p:nvSpPr>
        <p:spPr>
          <a:xfrm>
            <a:off x="4333875" y="285750"/>
            <a:ext cx="15716250" cy="3571875"/>
          </a:xfrm>
          <a:prstGeom prst="rect">
            <a:avLst/>
          </a:prstGeom>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a:normAutofit fontScale="100000" lnSpcReduction="0"/>
          </a:bodyPr>
          <a:lstStyle>
            <a:lvl1pPr algn="ctr" defTabSz="642937">
              <a:defRPr sz="9800">
                <a:solidFill>
                  <a:srgbClr val="FFFFFF"/>
                </a:solidFill>
                <a:latin typeface="Monaco"/>
                <a:ea typeface="Monaco"/>
                <a:cs typeface="Monaco"/>
                <a:sym typeface="Monaco"/>
              </a:defRPr>
            </a:lvl1pPr>
          </a:lstStyle>
          <a:p>
            <a:pPr/>
            <a:r>
              <a:t>Title Text</a:t>
            </a:r>
          </a:p>
        </p:txBody>
      </p:sp>
      <p:sp>
        <p:nvSpPr>
          <p:cNvPr id="343" name="Shape 343"/>
          <p:cNvSpPr/>
          <p:nvPr>
            <p:ph type="body" sz="half" idx="1"/>
          </p:nvPr>
        </p:nvSpPr>
        <p:spPr>
          <a:xfrm>
            <a:off x="4333875" y="3964780"/>
            <a:ext cx="15716250" cy="8036720"/>
          </a:xfrm>
          <a:prstGeom prst="rect">
            <a:avLst/>
          </a:prstGeom>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a:normAutofit fontScale="100000" lnSpcReduction="0"/>
          </a:bodyPr>
          <a:lstStyle>
            <a:lvl1pPr marL="1110336" indent="-729336" defTabSz="642937">
              <a:spcBef>
                <a:spcPts val="4200"/>
              </a:spcBef>
              <a:buSzPct val="90000"/>
              <a:buBlip>
                <a:blip r:embed="rId3"/>
              </a:buBlip>
              <a:defRPr sz="5000">
                <a:solidFill>
                  <a:srgbClr val="FFFFFF"/>
                </a:solidFill>
                <a:latin typeface="Monaco"/>
                <a:ea typeface="Monaco"/>
                <a:cs typeface="Monaco"/>
                <a:sym typeface="Monaco"/>
              </a:defRPr>
            </a:lvl1pPr>
            <a:lvl2pPr marL="1694535" indent="-729336" defTabSz="642937">
              <a:spcBef>
                <a:spcPts val="4200"/>
              </a:spcBef>
              <a:buSzPct val="90000"/>
              <a:buBlip>
                <a:blip r:embed="rId3"/>
              </a:buBlip>
              <a:defRPr sz="5000">
                <a:solidFill>
                  <a:srgbClr val="FFFFFF"/>
                </a:solidFill>
                <a:latin typeface="Monaco"/>
                <a:ea typeface="Monaco"/>
                <a:cs typeface="Monaco"/>
                <a:sym typeface="Monaco"/>
              </a:defRPr>
            </a:lvl2pPr>
            <a:lvl3pPr marL="2278735" indent="-729336" defTabSz="642937">
              <a:spcBef>
                <a:spcPts val="4200"/>
              </a:spcBef>
              <a:buSzPct val="90000"/>
              <a:buBlip>
                <a:blip r:embed="rId3"/>
              </a:buBlip>
              <a:defRPr sz="5000">
                <a:solidFill>
                  <a:srgbClr val="FFFFFF"/>
                </a:solidFill>
                <a:latin typeface="Monaco"/>
                <a:ea typeface="Monaco"/>
                <a:cs typeface="Monaco"/>
                <a:sym typeface="Monaco"/>
              </a:defRPr>
            </a:lvl3pPr>
            <a:lvl4pPr marL="2862935" indent="-729335" defTabSz="642937">
              <a:spcBef>
                <a:spcPts val="4200"/>
              </a:spcBef>
              <a:buSzPct val="90000"/>
              <a:buBlip>
                <a:blip r:embed="rId3"/>
              </a:buBlip>
              <a:defRPr sz="5000">
                <a:solidFill>
                  <a:srgbClr val="FFFFFF"/>
                </a:solidFill>
                <a:latin typeface="Monaco"/>
                <a:ea typeface="Monaco"/>
                <a:cs typeface="Monaco"/>
                <a:sym typeface="Monaco"/>
              </a:defRPr>
            </a:lvl4pPr>
            <a:lvl5pPr marL="3447136" indent="-729336" defTabSz="642937">
              <a:spcBef>
                <a:spcPts val="4200"/>
              </a:spcBef>
              <a:buSzPct val="90000"/>
              <a:buBlip>
                <a:blip r:embed="rId3"/>
              </a:buBlip>
              <a:defRPr sz="5000">
                <a:solidFill>
                  <a:srgbClr val="FFFFFF"/>
                </a:solidFill>
                <a:latin typeface="Monaco"/>
                <a:ea typeface="Monaco"/>
                <a:cs typeface="Monaco"/>
                <a:sym typeface="Monaco"/>
              </a:defRPr>
            </a:lvl5pPr>
          </a:lstStyle>
          <a:p>
            <a:pPr/>
            <a:r>
              <a:t>Body Level One</a:t>
            </a:r>
          </a:p>
          <a:p>
            <a:pPr lvl="1"/>
            <a:r>
              <a:t>Body Level Two</a:t>
            </a:r>
          </a:p>
          <a:p>
            <a:pPr lvl="2"/>
            <a:r>
              <a:t>Body Level Three</a:t>
            </a:r>
          </a:p>
          <a:p>
            <a:pPr lvl="3"/>
            <a:r>
              <a:t>Body Level Four</a:t>
            </a:r>
          </a:p>
          <a:p>
            <a:pPr lvl="4"/>
            <a:r>
              <a:t>Body Level Five</a:t>
            </a:r>
          </a:p>
        </p:txBody>
      </p:sp>
      <p:sp>
        <p:nvSpPr>
          <p:cNvPr id="344" name="Shape 344"/>
          <p:cNvSpPr/>
          <p:nvPr>
            <p:ph type="sldNum" sz="quarter" idx="2"/>
          </p:nvPr>
        </p:nvSpPr>
        <p:spPr>
          <a:xfrm>
            <a:off x="11918832" y="13073062"/>
            <a:ext cx="521395" cy="523825"/>
          </a:xfrm>
          <a:prstGeom prst="rect">
            <a:avLst/>
          </a:prstGeom>
        </p:spPr>
        <p:txBody>
          <a:bodyPr/>
          <a:lstStyle>
            <a:lvl1pPr defTabSz="642937">
              <a:defRPr sz="2400">
                <a:latin typeface="Monaco"/>
                <a:ea typeface="Monaco"/>
                <a:cs typeface="Monaco"/>
                <a:sym typeface="Monac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Lef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51" name="Shape 351"/>
          <p:cNvSpPr/>
          <p:nvPr>
            <p:ph type="title"/>
          </p:nvPr>
        </p:nvSpPr>
        <p:spPr>
          <a:xfrm>
            <a:off x="4333875" y="285750"/>
            <a:ext cx="15716250" cy="3571875"/>
          </a:xfrm>
          <a:prstGeom prst="rect">
            <a:avLst/>
          </a:prstGeom>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a:normAutofit fontScale="100000" lnSpcReduction="0"/>
          </a:bodyPr>
          <a:lstStyle>
            <a:lvl1pPr algn="ctr" defTabSz="642937">
              <a:defRPr sz="9800">
                <a:solidFill>
                  <a:srgbClr val="FFFFFF"/>
                </a:solidFill>
                <a:latin typeface="Monaco"/>
                <a:ea typeface="Monaco"/>
                <a:cs typeface="Monaco"/>
                <a:sym typeface="Monaco"/>
              </a:defRPr>
            </a:lvl1pPr>
          </a:lstStyle>
          <a:p>
            <a:pPr/>
            <a:r>
              <a:t>Title Text</a:t>
            </a:r>
          </a:p>
        </p:txBody>
      </p:sp>
      <p:sp>
        <p:nvSpPr>
          <p:cNvPr id="352" name="Shape 352"/>
          <p:cNvSpPr/>
          <p:nvPr>
            <p:ph type="body" sz="quarter" idx="1"/>
          </p:nvPr>
        </p:nvSpPr>
        <p:spPr>
          <a:xfrm>
            <a:off x="4333875" y="3964780"/>
            <a:ext cx="7679533" cy="8036720"/>
          </a:xfrm>
          <a:prstGeom prst="rect">
            <a:avLst/>
          </a:prstGeom>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a:normAutofit fontScale="100000" lnSpcReduction="0"/>
          </a:bodyPr>
          <a:lstStyle>
            <a:lvl1pPr marL="1048317" indent="-667317" defTabSz="642937">
              <a:spcBef>
                <a:spcPts val="5000"/>
              </a:spcBef>
              <a:buSzPct val="90000"/>
              <a:buBlip>
                <a:blip r:embed="rId3"/>
              </a:buBlip>
              <a:defRPr sz="4400">
                <a:solidFill>
                  <a:srgbClr val="FFFFFF"/>
                </a:solidFill>
                <a:latin typeface="Monaco"/>
                <a:ea typeface="Monaco"/>
                <a:cs typeface="Monaco"/>
                <a:sym typeface="Monaco"/>
              </a:defRPr>
            </a:lvl1pPr>
            <a:lvl2pPr marL="1632517" indent="-667317" defTabSz="642937">
              <a:spcBef>
                <a:spcPts val="5000"/>
              </a:spcBef>
              <a:buSzPct val="90000"/>
              <a:buBlip>
                <a:blip r:embed="rId3"/>
              </a:buBlip>
              <a:defRPr sz="4400">
                <a:solidFill>
                  <a:srgbClr val="FFFFFF"/>
                </a:solidFill>
                <a:latin typeface="Monaco"/>
                <a:ea typeface="Monaco"/>
                <a:cs typeface="Monaco"/>
                <a:sym typeface="Monaco"/>
              </a:defRPr>
            </a:lvl2pPr>
            <a:lvl3pPr marL="2216717" indent="-667317" defTabSz="642937">
              <a:spcBef>
                <a:spcPts val="5000"/>
              </a:spcBef>
              <a:buSzPct val="90000"/>
              <a:buBlip>
                <a:blip r:embed="rId3"/>
              </a:buBlip>
              <a:defRPr sz="4400">
                <a:solidFill>
                  <a:srgbClr val="FFFFFF"/>
                </a:solidFill>
                <a:latin typeface="Monaco"/>
                <a:ea typeface="Monaco"/>
                <a:cs typeface="Monaco"/>
                <a:sym typeface="Monaco"/>
              </a:defRPr>
            </a:lvl3pPr>
            <a:lvl4pPr marL="2800917" indent="-667317" defTabSz="642937">
              <a:spcBef>
                <a:spcPts val="5000"/>
              </a:spcBef>
              <a:buSzPct val="90000"/>
              <a:buBlip>
                <a:blip r:embed="rId3"/>
              </a:buBlip>
              <a:defRPr sz="4400">
                <a:solidFill>
                  <a:srgbClr val="FFFFFF"/>
                </a:solidFill>
                <a:latin typeface="Monaco"/>
                <a:ea typeface="Monaco"/>
                <a:cs typeface="Monaco"/>
                <a:sym typeface="Monaco"/>
              </a:defRPr>
            </a:lvl4pPr>
            <a:lvl5pPr marL="3385117" indent="-667317" defTabSz="642937">
              <a:spcBef>
                <a:spcPts val="5000"/>
              </a:spcBef>
              <a:buSzPct val="90000"/>
              <a:buBlip>
                <a:blip r:embed="rId3"/>
              </a:buBlip>
              <a:defRPr sz="4400">
                <a:solidFill>
                  <a:srgbClr val="FFFFFF"/>
                </a:solidFill>
                <a:latin typeface="Monaco"/>
                <a:ea typeface="Monaco"/>
                <a:cs typeface="Monaco"/>
                <a:sym typeface="Monaco"/>
              </a:defRPr>
            </a:lvl5pPr>
          </a:lstStyle>
          <a:p>
            <a:pPr/>
            <a:r>
              <a:t>Body Level One</a:t>
            </a:r>
          </a:p>
          <a:p>
            <a:pPr lvl="1"/>
            <a:r>
              <a:t>Body Level Two</a:t>
            </a:r>
          </a:p>
          <a:p>
            <a:pPr lvl="2"/>
            <a:r>
              <a:t>Body Level Three</a:t>
            </a:r>
          </a:p>
          <a:p>
            <a:pPr lvl="3"/>
            <a:r>
              <a:t>Body Level Four</a:t>
            </a:r>
          </a:p>
          <a:p>
            <a:pPr lvl="4"/>
            <a:r>
              <a:t>Body Level Five</a:t>
            </a:r>
          </a:p>
        </p:txBody>
      </p:sp>
      <p:sp>
        <p:nvSpPr>
          <p:cNvPr id="353" name="Shape 353"/>
          <p:cNvSpPr/>
          <p:nvPr>
            <p:ph type="sldNum" sz="quarter" idx="2"/>
          </p:nvPr>
        </p:nvSpPr>
        <p:spPr>
          <a:xfrm>
            <a:off x="11918832" y="13055203"/>
            <a:ext cx="521395" cy="523825"/>
          </a:xfrm>
          <a:prstGeom prst="rect">
            <a:avLst/>
          </a:prstGeom>
        </p:spPr>
        <p:txBody>
          <a:bodyPr/>
          <a:lstStyle>
            <a:lvl1pPr defTabSz="642937">
              <a:defRPr sz="2400">
                <a:latin typeface="Monaco"/>
                <a:ea typeface="Monaco"/>
                <a:cs typeface="Monaco"/>
                <a:sym typeface="Monac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0" name="Shape 360"/>
          <p:cNvSpPr/>
          <p:nvPr>
            <p:ph type="sldNum" sz="quarter" idx="2"/>
          </p:nvPr>
        </p:nvSpPr>
        <p:spPr>
          <a:xfrm>
            <a:off x="11919546" y="12840889"/>
            <a:ext cx="527050" cy="600075"/>
          </a:xfrm>
          <a:prstGeom prst="rect">
            <a:avLst/>
          </a:prstGeom>
        </p:spPr>
        <p:txBody>
          <a:bodyPr/>
          <a:lstStyle>
            <a:lvl1pPr>
              <a:defRPr sz="3000">
                <a:solidFill>
                  <a:srgbClr val="5E5E5E"/>
                </a:solidFill>
                <a:latin typeface="Hoefler Text"/>
                <a:ea typeface="Hoefler Text"/>
                <a:cs typeface="Hoefler Text"/>
                <a:sym typeface="Hoefler Tex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7" name="Shape 367"/>
          <p:cNvSpPr/>
          <p:nvPr>
            <p:ph type="title"/>
          </p:nvPr>
        </p:nvSpPr>
        <p:spPr>
          <a:xfrm>
            <a:off x="4155280" y="357186"/>
            <a:ext cx="16073439" cy="3429003"/>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lgn="ctr">
              <a:defRPr sz="7200">
                <a:solidFill>
                  <a:srgbClr val="565F5F"/>
                </a:solidFill>
                <a:effectLst>
                  <a:outerShdw sx="100000" sy="100000" kx="0" ky="0" algn="b" rotWithShape="0" blurRad="63500" dist="12700" dir="5400000">
                    <a:srgbClr val="000000">
                      <a:alpha val="30000"/>
                    </a:srgbClr>
                  </a:outerShdw>
                </a:effectLst>
                <a:latin typeface="Century Gothic"/>
                <a:ea typeface="Century Gothic"/>
                <a:cs typeface="Century Gothic"/>
                <a:sym typeface="Century Gothic"/>
              </a:defRPr>
            </a:lvl1pPr>
          </a:lstStyle>
          <a:p>
            <a:pPr/>
            <a:r>
              <a:t>Title Text</a:t>
            </a:r>
          </a:p>
        </p:txBody>
      </p:sp>
      <p:sp>
        <p:nvSpPr>
          <p:cNvPr id="368" name="Shape 368"/>
          <p:cNvSpPr/>
          <p:nvPr>
            <p:ph type="body" sz="half" idx="1"/>
          </p:nvPr>
        </p:nvSpPr>
        <p:spPr>
          <a:xfrm>
            <a:off x="4155280" y="3893342"/>
            <a:ext cx="16073439" cy="803672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546804" indent="-546804">
              <a:spcBef>
                <a:spcPts val="5000"/>
              </a:spcBef>
              <a:buSzPct val="50000"/>
              <a:buBlip>
                <a:blip r:embed="rId3"/>
              </a:buBlip>
              <a:defRPr sz="5000">
                <a:solidFill>
                  <a:srgbClr val="5E5E5E"/>
                </a:solidFill>
                <a:latin typeface="Hoefler Text"/>
                <a:ea typeface="Hoefler Text"/>
                <a:cs typeface="Hoefler Text"/>
                <a:sym typeface="Hoefler Text"/>
              </a:defRPr>
            </a:lvl1pPr>
            <a:lvl2pPr marL="940504" indent="-546804">
              <a:spcBef>
                <a:spcPts val="5000"/>
              </a:spcBef>
              <a:buSzPct val="50000"/>
              <a:buBlip>
                <a:blip r:embed="rId3"/>
              </a:buBlip>
              <a:defRPr sz="5000">
                <a:solidFill>
                  <a:srgbClr val="5E5E5E"/>
                </a:solidFill>
                <a:latin typeface="Hoefler Text"/>
                <a:ea typeface="Hoefler Text"/>
                <a:cs typeface="Hoefler Text"/>
                <a:sym typeface="Hoefler Text"/>
              </a:defRPr>
            </a:lvl2pPr>
            <a:lvl3pPr marL="1334204" indent="-546804">
              <a:spcBef>
                <a:spcPts val="5000"/>
              </a:spcBef>
              <a:buSzPct val="50000"/>
              <a:buBlip>
                <a:blip r:embed="rId3"/>
              </a:buBlip>
              <a:defRPr sz="5000">
                <a:solidFill>
                  <a:srgbClr val="5E5E5E"/>
                </a:solidFill>
                <a:latin typeface="Hoefler Text"/>
                <a:ea typeface="Hoefler Text"/>
                <a:cs typeface="Hoefler Text"/>
                <a:sym typeface="Hoefler Text"/>
              </a:defRPr>
            </a:lvl3pPr>
            <a:lvl4pPr marL="1727904" indent="-546804">
              <a:spcBef>
                <a:spcPts val="5000"/>
              </a:spcBef>
              <a:buSzPct val="50000"/>
              <a:buBlip>
                <a:blip r:embed="rId3"/>
              </a:buBlip>
              <a:defRPr sz="5000">
                <a:solidFill>
                  <a:srgbClr val="5E5E5E"/>
                </a:solidFill>
                <a:latin typeface="Hoefler Text"/>
                <a:ea typeface="Hoefler Text"/>
                <a:cs typeface="Hoefler Text"/>
                <a:sym typeface="Hoefler Text"/>
              </a:defRPr>
            </a:lvl4pPr>
            <a:lvl5pPr marL="2121604" indent="-546804">
              <a:spcBef>
                <a:spcPts val="5000"/>
              </a:spcBef>
              <a:buSzPct val="50000"/>
              <a:buBlip>
                <a:blip r:embed="rId3"/>
              </a:buBlip>
              <a:defRPr sz="5000">
                <a:solidFill>
                  <a:srgbClr val="5E5E5E"/>
                </a:solidFill>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369" name="Shape 369"/>
          <p:cNvSpPr/>
          <p:nvPr>
            <p:ph type="sldNum" sz="quarter" idx="2"/>
          </p:nvPr>
        </p:nvSpPr>
        <p:spPr>
          <a:xfrm>
            <a:off x="11919546" y="12840889"/>
            <a:ext cx="527050" cy="600075"/>
          </a:xfrm>
          <a:prstGeom prst="rect">
            <a:avLst/>
          </a:prstGeom>
        </p:spPr>
        <p:txBody>
          <a:bodyPr/>
          <a:lstStyle>
            <a:lvl1pPr>
              <a:defRPr sz="3000">
                <a:solidFill>
                  <a:srgbClr val="5E5E5E"/>
                </a:solidFill>
                <a:latin typeface="Hoefler Text"/>
                <a:ea typeface="Hoefler Text"/>
                <a:cs typeface="Hoefler Text"/>
                <a:sym typeface="Hoefler Tex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76" name="Shape 376"/>
          <p:cNvSpPr/>
          <p:nvPr>
            <p:ph type="sldNum" sz="quarter" idx="2"/>
          </p:nvPr>
        </p:nvSpPr>
        <p:spPr>
          <a:xfrm>
            <a:off x="11916527" y="12930186"/>
            <a:ext cx="549626" cy="608734"/>
          </a:xfrm>
          <a:prstGeom prst="rect">
            <a:avLst/>
          </a:prstGeom>
        </p:spPr>
        <p:txBody>
          <a:bodyPr/>
          <a:lstStyle>
            <a:lvl1pPr defTabSz="642937">
              <a:defRPr sz="2400">
                <a:latin typeface="Chalkduster"/>
                <a:ea typeface="Chalkduster"/>
                <a:cs typeface="Chalkduster"/>
                <a:sym typeface="Chalkdus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83" name="Shape 383"/>
          <p:cNvSpPr/>
          <p:nvPr>
            <p:ph type="title"/>
          </p:nvPr>
        </p:nvSpPr>
        <p:spPr>
          <a:xfrm>
            <a:off x="4155280" y="357186"/>
            <a:ext cx="16073439" cy="3429003"/>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lgn="ctr">
              <a:defRPr sz="7200">
                <a:solidFill>
                  <a:srgbClr val="565F5F"/>
                </a:solidFill>
                <a:effectLst>
                  <a:outerShdw sx="100000" sy="100000" kx="0" ky="0" algn="b" rotWithShape="0" blurRad="63500" dist="12700" dir="5400000">
                    <a:srgbClr val="000000">
                      <a:alpha val="30000"/>
                    </a:srgbClr>
                  </a:outerShdw>
                </a:effectLst>
                <a:latin typeface="Century Gothic"/>
                <a:ea typeface="Century Gothic"/>
                <a:cs typeface="Century Gothic"/>
                <a:sym typeface="Century Gothic"/>
              </a:defRPr>
            </a:lvl1pPr>
          </a:lstStyle>
          <a:p>
            <a:pPr/>
            <a:r>
              <a:t>Title Text</a:t>
            </a:r>
          </a:p>
        </p:txBody>
      </p:sp>
      <p:sp>
        <p:nvSpPr>
          <p:cNvPr id="384" name="Shape 384"/>
          <p:cNvSpPr/>
          <p:nvPr>
            <p:ph type="sldNum" sz="quarter" idx="2"/>
          </p:nvPr>
        </p:nvSpPr>
        <p:spPr>
          <a:xfrm>
            <a:off x="11919546" y="12840889"/>
            <a:ext cx="527050" cy="600075"/>
          </a:xfrm>
          <a:prstGeom prst="rect">
            <a:avLst/>
          </a:prstGeom>
        </p:spPr>
        <p:txBody>
          <a:bodyPr/>
          <a:lstStyle>
            <a:lvl1pPr>
              <a:defRPr sz="3000">
                <a:solidFill>
                  <a:srgbClr val="5E5E5E"/>
                </a:solidFill>
                <a:latin typeface="Hoefler Text"/>
                <a:ea typeface="Hoefler Text"/>
                <a:cs typeface="Hoefler Text"/>
                <a:sym typeface="Hoefler Tex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91" name="Shape 391"/>
          <p:cNvSpPr/>
          <p:nvPr>
            <p:ph type="title"/>
          </p:nvPr>
        </p:nvSpPr>
        <p:spPr>
          <a:xfrm>
            <a:off x="4833937" y="285750"/>
            <a:ext cx="14716127" cy="3571875"/>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lgn="ctr" defTabSz="642937">
              <a:defRPr sz="10000">
                <a:solidFill>
                  <a:srgbClr val="FFFFFF"/>
                </a:solidFill>
                <a:latin typeface="Chalkduster"/>
                <a:ea typeface="Chalkduster"/>
                <a:cs typeface="Chalkduster"/>
                <a:sym typeface="Chalkduster"/>
              </a:defRPr>
            </a:lvl1pPr>
          </a:lstStyle>
          <a:p>
            <a:pPr/>
            <a:r>
              <a:t>Title Text</a:t>
            </a:r>
          </a:p>
        </p:txBody>
      </p:sp>
      <p:sp>
        <p:nvSpPr>
          <p:cNvPr id="392" name="Shape 392"/>
          <p:cNvSpPr/>
          <p:nvPr>
            <p:ph type="body" sz="half" idx="1"/>
          </p:nvPr>
        </p:nvSpPr>
        <p:spPr>
          <a:xfrm>
            <a:off x="4833937" y="3893342"/>
            <a:ext cx="14716127" cy="8072441"/>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marL="592666" indent="-592666" defTabSz="642937">
              <a:spcBef>
                <a:spcPts val="5000"/>
              </a:spcBef>
              <a:buSzPct val="43000"/>
              <a:buBlip>
                <a:blip r:embed="rId3"/>
              </a:buBlip>
              <a:defRPr sz="5000">
                <a:solidFill>
                  <a:srgbClr val="FFFFFF"/>
                </a:solidFill>
                <a:latin typeface="Chalkduster"/>
                <a:ea typeface="Chalkduster"/>
                <a:cs typeface="Chalkduster"/>
                <a:sym typeface="Chalkduster"/>
              </a:defRPr>
            </a:lvl1pPr>
            <a:lvl2pPr marL="1365250" indent="-793750" defTabSz="642937">
              <a:spcBef>
                <a:spcPts val="5000"/>
              </a:spcBef>
              <a:buSzPct val="43000"/>
              <a:buBlip>
                <a:blip r:embed="rId3"/>
              </a:buBlip>
              <a:defRPr sz="5000">
                <a:solidFill>
                  <a:srgbClr val="FFFFFF"/>
                </a:solidFill>
                <a:latin typeface="Chalkduster"/>
                <a:ea typeface="Chalkduster"/>
                <a:cs typeface="Chalkduster"/>
                <a:sym typeface="Chalkduster"/>
              </a:defRPr>
            </a:lvl2pPr>
            <a:lvl3pPr marL="1936750" indent="-793750" defTabSz="642937">
              <a:spcBef>
                <a:spcPts val="5000"/>
              </a:spcBef>
              <a:buSzPct val="43000"/>
              <a:buBlip>
                <a:blip r:embed="rId3"/>
              </a:buBlip>
              <a:defRPr sz="5000">
                <a:solidFill>
                  <a:srgbClr val="FFFFFF"/>
                </a:solidFill>
                <a:latin typeface="Chalkduster"/>
                <a:ea typeface="Chalkduster"/>
                <a:cs typeface="Chalkduster"/>
                <a:sym typeface="Chalkduster"/>
              </a:defRPr>
            </a:lvl3pPr>
            <a:lvl4pPr marL="2508250" indent="-793750" defTabSz="642937">
              <a:spcBef>
                <a:spcPts val="5000"/>
              </a:spcBef>
              <a:buSzPct val="43000"/>
              <a:buBlip>
                <a:blip r:embed="rId3"/>
              </a:buBlip>
              <a:defRPr sz="5000">
                <a:solidFill>
                  <a:srgbClr val="FFFFFF"/>
                </a:solidFill>
                <a:latin typeface="Chalkduster"/>
                <a:ea typeface="Chalkduster"/>
                <a:cs typeface="Chalkduster"/>
                <a:sym typeface="Chalkduster"/>
              </a:defRPr>
            </a:lvl4pPr>
            <a:lvl5pPr marL="3079750" indent="-793750" defTabSz="642937">
              <a:spcBef>
                <a:spcPts val="5000"/>
              </a:spcBef>
              <a:buSzPct val="43000"/>
              <a:buBlip>
                <a:blip r:embed="rId3"/>
              </a:buBlip>
              <a:defRPr sz="5000">
                <a:solidFill>
                  <a:srgbClr val="FFFFFF"/>
                </a:solidFill>
                <a:latin typeface="Chalkduster"/>
                <a:ea typeface="Chalkduster"/>
                <a:cs typeface="Chalkduster"/>
                <a:sym typeface="Chalkduster"/>
              </a:defRPr>
            </a:lvl5pPr>
          </a:lstStyle>
          <a:p>
            <a:pPr/>
            <a:r>
              <a:t>Body Level One</a:t>
            </a:r>
          </a:p>
          <a:p>
            <a:pPr lvl="1"/>
            <a:r>
              <a:t>Body Level Two</a:t>
            </a:r>
          </a:p>
          <a:p>
            <a:pPr lvl="2"/>
            <a:r>
              <a:t>Body Level Three</a:t>
            </a:r>
          </a:p>
          <a:p>
            <a:pPr lvl="3"/>
            <a:r>
              <a:t>Body Level Four</a:t>
            </a:r>
          </a:p>
          <a:p>
            <a:pPr lvl="4"/>
            <a:r>
              <a:t>Body Level Five</a:t>
            </a:r>
          </a:p>
        </p:txBody>
      </p:sp>
      <p:sp>
        <p:nvSpPr>
          <p:cNvPr id="393" name="Shape 393"/>
          <p:cNvSpPr/>
          <p:nvPr>
            <p:ph type="sldNum" sz="quarter" idx="2"/>
          </p:nvPr>
        </p:nvSpPr>
        <p:spPr>
          <a:xfrm>
            <a:off x="11916527" y="12930186"/>
            <a:ext cx="549626" cy="608734"/>
          </a:xfrm>
          <a:prstGeom prst="rect">
            <a:avLst/>
          </a:prstGeom>
        </p:spPr>
        <p:txBody>
          <a:bodyPr/>
          <a:lstStyle>
            <a:lvl1pPr defTabSz="642937">
              <a:defRPr sz="2400">
                <a:latin typeface="Chalkduster"/>
                <a:ea typeface="Chalkduster"/>
                <a:cs typeface="Chalkduster"/>
                <a:sym typeface="Chalkdus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Schedule copy">
    <p:bg>
      <p:bgPr>
        <a:solidFill>
          <a:srgbClr val="F4F3F5"/>
        </a:solidFill>
      </p:bgPr>
    </p:bg>
    <p:spTree>
      <p:nvGrpSpPr>
        <p:cNvPr id="1" name=""/>
        <p:cNvGrpSpPr/>
        <p:nvPr/>
      </p:nvGrpSpPr>
      <p:grpSpPr>
        <a:xfrm>
          <a:off x="0" y="0"/>
          <a:ext cx="0" cy="0"/>
          <a:chOff x="0" y="0"/>
          <a:chExt cx="0" cy="0"/>
        </a:xfrm>
      </p:grpSpPr>
      <p:sp>
        <p:nvSpPr>
          <p:cNvPr id="400" name="Shape 400"/>
          <p:cNvSpPr/>
          <p:nvPr>
            <p:ph type="pic" sz="half" idx="13"/>
          </p:nvPr>
        </p:nvSpPr>
        <p:spPr>
          <a:xfrm>
            <a:off x="3048000" y="71436"/>
            <a:ext cx="18323719" cy="6286503"/>
          </a:xfrm>
          <a:prstGeom prst="rect">
            <a:avLst/>
          </a:prstGeom>
        </p:spPr>
        <p:txBody>
          <a:bodyPr lIns="91439" tIns="45719" rIns="91439" bIns="45719" anchor="t"/>
          <a:lstStyle/>
          <a:p>
            <a:pPr/>
          </a:p>
        </p:txBody>
      </p:sp>
      <p:sp>
        <p:nvSpPr>
          <p:cNvPr id="401" name="Shape 401"/>
          <p:cNvSpPr/>
          <p:nvPr/>
        </p:nvSpPr>
        <p:spPr>
          <a:xfrm>
            <a:off x="3047999" y="0"/>
            <a:ext cx="18323720" cy="142875"/>
          </a:xfrm>
          <a:prstGeom prst="rect">
            <a:avLst/>
          </a:prstGeom>
          <a:solidFill>
            <a:srgbClr val="514E49"/>
          </a:solidFill>
          <a:ln w="12700">
            <a:miter lim="400000"/>
          </a:ln>
        </p:spPr>
        <p:txBody>
          <a:bodyPr lIns="71436" tIns="71436" rIns="71436" bIns="71436" anchor="ctr"/>
          <a:lstStyle/>
          <a:p>
            <a:pPr defTabSz="589358">
              <a:defRPr sz="3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02" name="Shape 402"/>
          <p:cNvSpPr/>
          <p:nvPr/>
        </p:nvSpPr>
        <p:spPr>
          <a:xfrm>
            <a:off x="3030139" y="6357937"/>
            <a:ext cx="18323722" cy="142877"/>
          </a:xfrm>
          <a:prstGeom prst="rect">
            <a:avLst/>
          </a:prstGeom>
          <a:solidFill>
            <a:srgbClr val="514E49"/>
          </a:solidFill>
          <a:ln w="12700">
            <a:miter lim="400000"/>
          </a:ln>
        </p:spPr>
        <p:txBody>
          <a:bodyPr lIns="71436" tIns="71436" rIns="71436" bIns="71436" anchor="ctr"/>
          <a:lstStyle/>
          <a:p>
            <a:pPr defTabSz="589358">
              <a:defRPr sz="3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03" name="Shape 403"/>
          <p:cNvSpPr/>
          <p:nvPr>
            <p:ph type="title"/>
          </p:nvPr>
        </p:nvSpPr>
        <p:spPr>
          <a:xfrm>
            <a:off x="4869655" y="1357312"/>
            <a:ext cx="14626831" cy="1714501"/>
          </a:xfrm>
          <a:prstGeom prst="rect">
            <a:avLst/>
          </a:prstGeom>
          <a:solidFill>
            <a:srgbClr val="F4F3F5"/>
          </a:solidFill>
          <a:extLst>
            <a:ext uri="{C572A759-6A51-4108-AA02-DFA0A04FC94B}">
              <ma14:wrappingTextBoxFlag xmlns:ma14="http://schemas.microsoft.com/office/mac/drawingml/2011/main" val="1"/>
            </a:ext>
          </a:extLst>
        </p:spPr>
        <p:txBody>
          <a:bodyPr anchor="b">
            <a:normAutofit fontScale="100000" lnSpcReduction="0"/>
          </a:bodyPr>
          <a:lstStyle>
            <a:lvl1pPr algn="ctr">
              <a:defRPr cap="all" spc="2000" sz="10000">
                <a:solidFill>
                  <a:srgbClr val="514E4A"/>
                </a:solidFill>
                <a:latin typeface="Avenir Light"/>
                <a:ea typeface="Avenir Light"/>
                <a:cs typeface="Avenir Light"/>
                <a:sym typeface="Avenir Light"/>
              </a:defRPr>
            </a:lvl1pPr>
          </a:lstStyle>
          <a:p>
            <a:pPr/>
            <a:r>
              <a:t>Title Text</a:t>
            </a:r>
          </a:p>
        </p:txBody>
      </p:sp>
      <p:sp>
        <p:nvSpPr>
          <p:cNvPr id="404" name="Shape 404"/>
          <p:cNvSpPr/>
          <p:nvPr>
            <p:ph type="body" sz="quarter" idx="1"/>
          </p:nvPr>
        </p:nvSpPr>
        <p:spPr>
          <a:xfrm>
            <a:off x="6709171" y="3268264"/>
            <a:ext cx="10965658" cy="571502"/>
          </a:xfrm>
          <a:prstGeom prst="rect">
            <a:avLst/>
          </a:prstGeom>
          <a:solidFill>
            <a:srgbClr val="F4F3F5"/>
          </a:solidFill>
          <a:extLst>
            <a:ext uri="{C572A759-6A51-4108-AA02-DFA0A04FC94B}">
              <ma14:wrappingTextBoxFlag xmlns:ma14="http://schemas.microsoft.com/office/mac/drawingml/2011/main" val="1"/>
            </a:ext>
          </a:extLst>
        </p:spPr>
        <p:txBody>
          <a:bodyPr anchor="t">
            <a:normAutofit fontScale="100000" lnSpcReduction="0"/>
          </a:bodyPr>
          <a:lstStyle>
            <a:lvl1pPr marL="0" indent="0" algn="ctr">
              <a:spcBef>
                <a:spcPts val="0"/>
              </a:spcBef>
              <a:buSzTx/>
              <a:buNone/>
              <a:defRPr sz="2400">
                <a:solidFill>
                  <a:srgbClr val="514E4A"/>
                </a:solidFill>
                <a:latin typeface="Avenir Book"/>
                <a:ea typeface="Avenir Book"/>
                <a:cs typeface="Avenir Book"/>
                <a:sym typeface="Avenir Book"/>
              </a:defRPr>
            </a:lvl1pPr>
            <a:lvl2pPr marL="0" indent="0" algn="ctr">
              <a:spcBef>
                <a:spcPts val="0"/>
              </a:spcBef>
              <a:buSzTx/>
              <a:buNone/>
              <a:defRPr sz="2400">
                <a:solidFill>
                  <a:srgbClr val="514E4A"/>
                </a:solidFill>
                <a:latin typeface="Avenir Book"/>
                <a:ea typeface="Avenir Book"/>
                <a:cs typeface="Avenir Book"/>
                <a:sym typeface="Avenir Book"/>
              </a:defRPr>
            </a:lvl2pPr>
            <a:lvl3pPr marL="0" indent="0" algn="ctr">
              <a:spcBef>
                <a:spcPts val="0"/>
              </a:spcBef>
              <a:buSzTx/>
              <a:buNone/>
              <a:defRPr sz="2400">
                <a:solidFill>
                  <a:srgbClr val="514E4A"/>
                </a:solidFill>
                <a:latin typeface="Avenir Book"/>
                <a:ea typeface="Avenir Book"/>
                <a:cs typeface="Avenir Book"/>
                <a:sym typeface="Avenir Book"/>
              </a:defRPr>
            </a:lvl3pPr>
            <a:lvl4pPr marL="0" indent="0" algn="ctr">
              <a:spcBef>
                <a:spcPts val="0"/>
              </a:spcBef>
              <a:buSzTx/>
              <a:buNone/>
              <a:defRPr sz="2400">
                <a:solidFill>
                  <a:srgbClr val="514E4A"/>
                </a:solidFill>
                <a:latin typeface="Avenir Book"/>
                <a:ea typeface="Avenir Book"/>
                <a:cs typeface="Avenir Book"/>
                <a:sym typeface="Avenir Book"/>
              </a:defRPr>
            </a:lvl4pPr>
            <a:lvl5pPr marL="0" indent="0" algn="ctr">
              <a:spcBef>
                <a:spcPts val="0"/>
              </a:spcBef>
              <a:buSzTx/>
              <a:buNone/>
              <a:defRPr sz="2400">
                <a:solidFill>
                  <a:srgbClr val="514E4A"/>
                </a:solidFill>
                <a:latin typeface="Avenir Book"/>
                <a:ea typeface="Avenir Book"/>
                <a:cs typeface="Avenir Book"/>
                <a:sym typeface="Avenir Book"/>
              </a:defRPr>
            </a:lvl5pPr>
          </a:lstStyle>
          <a:p>
            <a:pPr/>
            <a:r>
              <a:t>Body Level One</a:t>
            </a:r>
          </a:p>
          <a:p>
            <a:pPr lvl="1"/>
            <a:r>
              <a:t>Body Level Two</a:t>
            </a:r>
          </a:p>
          <a:p>
            <a:pPr lvl="2"/>
            <a:r>
              <a:t>Body Level Three</a:t>
            </a:r>
          </a:p>
          <a:p>
            <a:pPr lvl="3"/>
            <a:r>
              <a:t>Body Level Four</a:t>
            </a:r>
          </a:p>
          <a:p>
            <a:pPr lvl="4"/>
            <a:r>
              <a:t>Body Level Five</a:t>
            </a:r>
          </a:p>
        </p:txBody>
      </p:sp>
      <p:sp>
        <p:nvSpPr>
          <p:cNvPr id="405" name="Shape 405"/>
          <p:cNvSpPr/>
          <p:nvPr>
            <p:ph type="sldNum" sz="quarter" idx="2"/>
          </p:nvPr>
        </p:nvSpPr>
        <p:spPr>
          <a:xfrm>
            <a:off x="12016876" y="13233795"/>
            <a:ext cx="409778" cy="460375"/>
          </a:xfrm>
          <a:prstGeom prst="rect">
            <a:avLst/>
          </a:prstGeom>
        </p:spPr>
        <p:txBody>
          <a:bodyPr/>
          <a:lstStyle>
            <a:lvl1pPr>
              <a:defRPr>
                <a:latin typeface="Avenir Book"/>
                <a:ea typeface="Avenir Book"/>
                <a:cs typeface="Avenir Book"/>
                <a:sym typeface="Avenir Boo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0" showMasterPhAnim="1">
  <p:cSld name="Blank">
    <p:bg>
      <p:bgPr>
        <a:solidFill>
          <a:srgbClr val="F4F3F5"/>
        </a:solidFill>
      </p:bgPr>
    </p:bg>
    <p:spTree>
      <p:nvGrpSpPr>
        <p:cNvPr id="1" name=""/>
        <p:cNvGrpSpPr/>
        <p:nvPr/>
      </p:nvGrpSpPr>
      <p:grpSpPr>
        <a:xfrm>
          <a:off x="0" y="0"/>
          <a:ext cx="0" cy="0"/>
          <a:chOff x="0" y="0"/>
          <a:chExt cx="0" cy="0"/>
        </a:xfrm>
      </p:grpSpPr>
      <p:sp>
        <p:nvSpPr>
          <p:cNvPr id="412" name="Shape 412"/>
          <p:cNvSpPr/>
          <p:nvPr>
            <p:ph type="sldNum" sz="quarter" idx="2"/>
          </p:nvPr>
        </p:nvSpPr>
        <p:spPr>
          <a:xfrm>
            <a:off x="12016876" y="13233795"/>
            <a:ext cx="409778" cy="460375"/>
          </a:xfrm>
          <a:prstGeom prst="rect">
            <a:avLst/>
          </a:prstGeom>
        </p:spPr>
        <p:txBody>
          <a:bodyPr/>
          <a:lstStyle>
            <a:lvl1pPr>
              <a:defRPr>
                <a:latin typeface="Avenir Book"/>
                <a:ea typeface="Avenir Book"/>
                <a:cs typeface="Avenir Book"/>
                <a:sym typeface="Avenir Boo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19" name="Shape 419"/>
          <p:cNvSpPr/>
          <p:nvPr>
            <p:ph type="pic" sz="half" idx="13"/>
          </p:nvPr>
        </p:nvSpPr>
        <p:spPr>
          <a:xfrm>
            <a:off x="4885485" y="750093"/>
            <a:ext cx="14608971" cy="8240959"/>
          </a:xfrm>
          <a:prstGeom prst="rect">
            <a:avLst/>
          </a:prstGeom>
        </p:spPr>
        <p:txBody>
          <a:bodyPr lIns="91439" tIns="45719" rIns="91439" bIns="45719" anchor="t"/>
          <a:lstStyle/>
          <a:p>
            <a:pPr/>
          </a:p>
        </p:txBody>
      </p:sp>
      <p:sp>
        <p:nvSpPr>
          <p:cNvPr id="420" name="Shape 420"/>
          <p:cNvSpPr/>
          <p:nvPr>
            <p:ph type="title"/>
          </p:nvPr>
        </p:nvSpPr>
        <p:spPr>
          <a:xfrm>
            <a:off x="3548062" y="9608342"/>
            <a:ext cx="17287877" cy="1768081"/>
          </a:xfrm>
          <a:prstGeom prst="rect">
            <a:avLst/>
          </a:prstGeom>
          <a:extLst>
            <a:ext uri="{C572A759-6A51-4108-AA02-DFA0A04FC94B}">
              <ma14:wrappingTextBoxFlag xmlns:ma14="http://schemas.microsoft.com/office/mac/drawingml/2011/main" val="1"/>
            </a:ext>
          </a:extLst>
        </p:spPr>
        <p:txBody>
          <a:bodyPr anchor="b">
            <a:normAutofit fontScale="100000" lnSpcReduction="0"/>
          </a:bodyPr>
          <a:lstStyle>
            <a:lvl1pPr algn="ctr">
              <a:defRPr cap="all" sz="10000">
                <a:solidFill>
                  <a:srgbClr val="535353"/>
                </a:solidFill>
                <a:latin typeface="Gill Sans Light"/>
                <a:ea typeface="Gill Sans Light"/>
                <a:cs typeface="Gill Sans Light"/>
                <a:sym typeface="Gill Sans Light"/>
              </a:defRPr>
            </a:lvl1pPr>
          </a:lstStyle>
          <a:p>
            <a:pPr/>
            <a:r>
              <a:t>Title Text</a:t>
            </a:r>
          </a:p>
        </p:txBody>
      </p:sp>
      <p:sp>
        <p:nvSpPr>
          <p:cNvPr id="421" name="Shape 421"/>
          <p:cNvSpPr/>
          <p:nvPr>
            <p:ph type="body" sz="quarter" idx="1"/>
          </p:nvPr>
        </p:nvSpPr>
        <p:spPr>
          <a:xfrm>
            <a:off x="3548062" y="11358561"/>
            <a:ext cx="17287877" cy="1696643"/>
          </a:xfrm>
          <a:prstGeom prst="rect">
            <a:avLst/>
          </a:prstGeom>
          <a:extLst>
            <a:ext uri="{C572A759-6A51-4108-AA02-DFA0A04FC94B}">
              <ma14:wrappingTextBoxFlag xmlns:ma14="http://schemas.microsoft.com/office/mac/drawingml/2011/main" val="1"/>
            </a:ext>
          </a:extLst>
        </p:spPr>
        <p:txBody>
          <a:bodyPr anchor="t">
            <a:normAutofit fontScale="100000" lnSpcReduction="0"/>
          </a:bodyPr>
          <a:lstStyle>
            <a:lvl1pPr marL="0" indent="0" algn="ctr">
              <a:spcBef>
                <a:spcPts val="0"/>
              </a:spcBef>
              <a:buSzTx/>
              <a:buNone/>
              <a:defRPr>
                <a:solidFill>
                  <a:srgbClr val="525252"/>
                </a:solidFill>
                <a:latin typeface="Gill Sans Light"/>
                <a:ea typeface="Gill Sans Light"/>
                <a:cs typeface="Gill Sans Light"/>
                <a:sym typeface="Gill Sans Light"/>
              </a:defRPr>
            </a:lvl1pPr>
            <a:lvl2pPr marL="0" indent="0" algn="ctr">
              <a:spcBef>
                <a:spcPts val="0"/>
              </a:spcBef>
              <a:buSzTx/>
              <a:buNone/>
              <a:defRPr>
                <a:solidFill>
                  <a:srgbClr val="525252"/>
                </a:solidFill>
                <a:latin typeface="Gill Sans Light"/>
                <a:ea typeface="Gill Sans Light"/>
                <a:cs typeface="Gill Sans Light"/>
                <a:sym typeface="Gill Sans Light"/>
              </a:defRPr>
            </a:lvl2pPr>
            <a:lvl3pPr marL="0" indent="0" algn="ctr">
              <a:spcBef>
                <a:spcPts val="0"/>
              </a:spcBef>
              <a:buSzTx/>
              <a:buNone/>
              <a:defRPr>
                <a:solidFill>
                  <a:srgbClr val="525252"/>
                </a:solidFill>
                <a:latin typeface="Gill Sans Light"/>
                <a:ea typeface="Gill Sans Light"/>
                <a:cs typeface="Gill Sans Light"/>
                <a:sym typeface="Gill Sans Light"/>
              </a:defRPr>
            </a:lvl3pPr>
            <a:lvl4pPr marL="0" indent="0" algn="ctr">
              <a:spcBef>
                <a:spcPts val="0"/>
              </a:spcBef>
              <a:buSzTx/>
              <a:buNone/>
              <a:defRPr>
                <a:solidFill>
                  <a:srgbClr val="525252"/>
                </a:solidFill>
                <a:latin typeface="Gill Sans Light"/>
                <a:ea typeface="Gill Sans Light"/>
                <a:cs typeface="Gill Sans Light"/>
                <a:sym typeface="Gill Sans Light"/>
              </a:defRPr>
            </a:lvl4pPr>
            <a:lvl5pPr marL="0" indent="0" algn="ctr">
              <a:spcBef>
                <a:spcPts val="0"/>
              </a:spcBef>
              <a:buSzTx/>
              <a:buNone/>
              <a:defRPr>
                <a:solidFill>
                  <a:srgbClr val="525252"/>
                </a:solidFill>
                <a:latin typeface="Gill Sans Light"/>
                <a:ea typeface="Gill Sans Light"/>
                <a:cs typeface="Gill Sans Light"/>
                <a:sym typeface="Gill Sans Light"/>
              </a:defRPr>
            </a:lvl5pPr>
          </a:lstStyle>
          <a:p>
            <a:pPr/>
            <a:r>
              <a:t>Body Level One</a:t>
            </a:r>
          </a:p>
          <a:p>
            <a:pPr lvl="1"/>
            <a:r>
              <a:t>Body Level Two</a:t>
            </a:r>
          </a:p>
          <a:p>
            <a:pPr lvl="2"/>
            <a:r>
              <a:t>Body Level Three</a:t>
            </a:r>
          </a:p>
          <a:p>
            <a:pPr lvl="3"/>
            <a:r>
              <a:t>Body Level Four</a:t>
            </a:r>
          </a:p>
          <a:p>
            <a:pPr lvl="4"/>
            <a:r>
              <a:t>Body Level Five</a:t>
            </a:r>
          </a:p>
        </p:txBody>
      </p:sp>
      <p:sp>
        <p:nvSpPr>
          <p:cNvPr id="422" name="Shape 422"/>
          <p:cNvSpPr/>
          <p:nvPr>
            <p:ph type="sldNum" sz="quarter" idx="2"/>
          </p:nvPr>
        </p:nvSpPr>
        <p:spPr>
          <a:xfrm>
            <a:off x="11952883" y="13037343"/>
            <a:ext cx="460375" cy="498475"/>
          </a:xfrm>
          <a:prstGeom prst="rect">
            <a:avLst/>
          </a:prstGeom>
        </p:spPr>
        <p:txBody>
          <a:bodyPr/>
          <a:lstStyle>
            <a:lvl1pPr>
              <a:defRPr sz="2400">
                <a:solidFill>
                  <a:srgbClr val="535353"/>
                </a:solidFill>
                <a:latin typeface="Gill Sans Light"/>
                <a:ea typeface="Gill Sans Light"/>
                <a:cs typeface="Gill Sans Light"/>
                <a:sym typeface="Gill Sans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nvSpPr>
        <p:spPr>
          <a:xfrm>
            <a:off x="3048001" y="12876609"/>
            <a:ext cx="18305858" cy="875110"/>
          </a:xfrm>
          <a:prstGeom prst="rect">
            <a:avLst/>
          </a:prstGeom>
          <a:solidFill>
            <a:srgbClr val="232323"/>
          </a:solidFill>
          <a:ln w="12700">
            <a:miter lim="400000"/>
          </a:ln>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 name="Shape 3"/>
          <p:cNvSpPr/>
          <p:nvPr>
            <p:ph type="title"/>
          </p:nvPr>
        </p:nvSpPr>
        <p:spPr>
          <a:xfrm>
            <a:off x="3653366" y="1958422"/>
            <a:ext cx="19507201" cy="2499831"/>
          </a:xfrm>
          <a:prstGeom prst="rect">
            <a:avLst/>
          </a:prstGeom>
          <a:ln w="12700">
            <a:miter lim="400000"/>
          </a:ln>
        </p:spPr>
        <p:txBody>
          <a:bodyPr lIns="71436" tIns="71436" rIns="71436" bIns="71436" anchor="ctr"/>
          <a:lstStyle/>
          <a:p>
            <a:pPr/>
          </a:p>
        </p:txBody>
      </p:sp>
      <p:sp>
        <p:nvSpPr>
          <p:cNvPr id="4" name="Shape 4"/>
          <p:cNvSpPr/>
          <p:nvPr>
            <p:ph type="body" idx="1"/>
          </p:nvPr>
        </p:nvSpPr>
        <p:spPr>
          <a:xfrm>
            <a:off x="13610166" y="4458252"/>
            <a:ext cx="9550401" cy="8761896"/>
          </a:xfrm>
          <a:prstGeom prst="rect">
            <a:avLst/>
          </a:prstGeom>
          <a:ln w="12700">
            <a:miter lim="400000"/>
          </a:ln>
        </p:spPr>
        <p:txBody>
          <a:bodyPr lIns="71436" tIns="71436" rIns="71436" bIns="71436" anchor="ctr"/>
          <a:lstStyle/>
          <a:p>
            <a:pPr/>
          </a:p>
        </p:txBody>
      </p:sp>
      <p:sp>
        <p:nvSpPr>
          <p:cNvPr id="5" name="Shape 5"/>
          <p:cNvSpPr/>
          <p:nvPr>
            <p:ph type="sldNum" sz="quarter" idx="2"/>
          </p:nvPr>
        </p:nvSpPr>
        <p:spPr>
          <a:xfrm>
            <a:off x="19053470" y="13073062"/>
            <a:ext cx="409778" cy="415874"/>
          </a:xfrm>
          <a:prstGeom prst="rect">
            <a:avLst/>
          </a:prstGeom>
          <a:ln w="12700">
            <a:miter lim="400000"/>
          </a:ln>
        </p:spPr>
        <p:txBody>
          <a:bodyPr wrap="none" lIns="71436" tIns="71436" rIns="71436" bIns="71436">
            <a:spAutoFit/>
          </a:bodyPr>
          <a:lstStyle>
            <a:lvl1pPr>
              <a:defRPr sz="1800">
                <a:solidFill>
                  <a:srgbClr val="FFFFFF"/>
                </a:solidFill>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transition xmlns:p14="http://schemas.microsoft.com/office/powerpoint/2010/main" spd="med" advClick="1"/>
  <p:txStyles>
    <p:titleStyle>
      <a:lvl1pPr marL="0" marR="0" indent="0" algn="l" defTabSz="821530" rtl="0" latinLnBrk="0">
        <a:lnSpc>
          <a:spcPct val="100000"/>
        </a:lnSpc>
        <a:spcBef>
          <a:spcPts val="0"/>
        </a:spcBef>
        <a:spcAft>
          <a:spcPts val="0"/>
        </a:spcAft>
        <a:buClrTx/>
        <a:buSzTx/>
        <a:buFontTx/>
        <a:buNone/>
        <a:tabLst/>
        <a:defRPr b="0" baseline="0" cap="none" i="0" spc="0" strike="noStrike" sz="11400" u="none">
          <a:ln>
            <a:noFill/>
          </a:ln>
          <a:solidFill>
            <a:srgbClr val="000000"/>
          </a:solidFill>
          <a:uFillTx/>
          <a:latin typeface="Helvetica Neue Thin"/>
          <a:ea typeface="Helvetica Neue Thin"/>
          <a:cs typeface="Helvetica Neue Thin"/>
          <a:sym typeface="Helvetica Neue Thin"/>
        </a:defRPr>
      </a:lvl1pPr>
      <a:lvl2pPr marL="0" marR="0" indent="0" algn="l" defTabSz="821530" rtl="0" latinLnBrk="0">
        <a:lnSpc>
          <a:spcPct val="100000"/>
        </a:lnSpc>
        <a:spcBef>
          <a:spcPts val="0"/>
        </a:spcBef>
        <a:spcAft>
          <a:spcPts val="0"/>
        </a:spcAft>
        <a:buClrTx/>
        <a:buSzTx/>
        <a:buFontTx/>
        <a:buNone/>
        <a:tabLst/>
        <a:defRPr b="0" baseline="0" cap="none" i="0" spc="0" strike="noStrike" sz="11400" u="none">
          <a:ln>
            <a:noFill/>
          </a:ln>
          <a:solidFill>
            <a:srgbClr val="000000"/>
          </a:solidFill>
          <a:uFillTx/>
          <a:latin typeface="Helvetica Neue Thin"/>
          <a:ea typeface="Helvetica Neue Thin"/>
          <a:cs typeface="Helvetica Neue Thin"/>
          <a:sym typeface="Helvetica Neue Thin"/>
        </a:defRPr>
      </a:lvl2pPr>
      <a:lvl3pPr marL="0" marR="0" indent="0" algn="l" defTabSz="821530" rtl="0" latinLnBrk="0">
        <a:lnSpc>
          <a:spcPct val="100000"/>
        </a:lnSpc>
        <a:spcBef>
          <a:spcPts val="0"/>
        </a:spcBef>
        <a:spcAft>
          <a:spcPts val="0"/>
        </a:spcAft>
        <a:buClrTx/>
        <a:buSzTx/>
        <a:buFontTx/>
        <a:buNone/>
        <a:tabLst/>
        <a:defRPr b="0" baseline="0" cap="none" i="0" spc="0" strike="noStrike" sz="11400" u="none">
          <a:ln>
            <a:noFill/>
          </a:ln>
          <a:solidFill>
            <a:srgbClr val="000000"/>
          </a:solidFill>
          <a:uFillTx/>
          <a:latin typeface="Helvetica Neue Thin"/>
          <a:ea typeface="Helvetica Neue Thin"/>
          <a:cs typeface="Helvetica Neue Thin"/>
          <a:sym typeface="Helvetica Neue Thin"/>
        </a:defRPr>
      </a:lvl3pPr>
      <a:lvl4pPr marL="0" marR="0" indent="0" algn="l" defTabSz="821530" rtl="0" latinLnBrk="0">
        <a:lnSpc>
          <a:spcPct val="100000"/>
        </a:lnSpc>
        <a:spcBef>
          <a:spcPts val="0"/>
        </a:spcBef>
        <a:spcAft>
          <a:spcPts val="0"/>
        </a:spcAft>
        <a:buClrTx/>
        <a:buSzTx/>
        <a:buFontTx/>
        <a:buNone/>
        <a:tabLst/>
        <a:defRPr b="0" baseline="0" cap="none" i="0" spc="0" strike="noStrike" sz="11400" u="none">
          <a:ln>
            <a:noFill/>
          </a:ln>
          <a:solidFill>
            <a:srgbClr val="000000"/>
          </a:solidFill>
          <a:uFillTx/>
          <a:latin typeface="Helvetica Neue Thin"/>
          <a:ea typeface="Helvetica Neue Thin"/>
          <a:cs typeface="Helvetica Neue Thin"/>
          <a:sym typeface="Helvetica Neue Thin"/>
        </a:defRPr>
      </a:lvl4pPr>
      <a:lvl5pPr marL="0" marR="0" indent="0" algn="l" defTabSz="821530" rtl="0" latinLnBrk="0">
        <a:lnSpc>
          <a:spcPct val="100000"/>
        </a:lnSpc>
        <a:spcBef>
          <a:spcPts val="0"/>
        </a:spcBef>
        <a:spcAft>
          <a:spcPts val="0"/>
        </a:spcAft>
        <a:buClrTx/>
        <a:buSzTx/>
        <a:buFontTx/>
        <a:buNone/>
        <a:tabLst/>
        <a:defRPr b="0" baseline="0" cap="none" i="0" spc="0" strike="noStrike" sz="11400" u="none">
          <a:ln>
            <a:noFill/>
          </a:ln>
          <a:solidFill>
            <a:srgbClr val="000000"/>
          </a:solidFill>
          <a:uFillTx/>
          <a:latin typeface="Helvetica Neue Thin"/>
          <a:ea typeface="Helvetica Neue Thin"/>
          <a:cs typeface="Helvetica Neue Thin"/>
          <a:sym typeface="Helvetica Neue Thin"/>
        </a:defRPr>
      </a:lvl5pPr>
      <a:lvl6pPr marL="0" marR="0" indent="0" algn="l" defTabSz="821530" rtl="0" latinLnBrk="0">
        <a:lnSpc>
          <a:spcPct val="100000"/>
        </a:lnSpc>
        <a:spcBef>
          <a:spcPts val="0"/>
        </a:spcBef>
        <a:spcAft>
          <a:spcPts val="0"/>
        </a:spcAft>
        <a:buClrTx/>
        <a:buSzTx/>
        <a:buFontTx/>
        <a:buNone/>
        <a:tabLst/>
        <a:defRPr b="0" baseline="0" cap="none" i="0" spc="0" strike="noStrike" sz="11400" u="none">
          <a:ln>
            <a:noFill/>
          </a:ln>
          <a:solidFill>
            <a:srgbClr val="000000"/>
          </a:solidFill>
          <a:uFillTx/>
          <a:latin typeface="Helvetica Neue Thin"/>
          <a:ea typeface="Helvetica Neue Thin"/>
          <a:cs typeface="Helvetica Neue Thin"/>
          <a:sym typeface="Helvetica Neue Thin"/>
        </a:defRPr>
      </a:lvl6pPr>
      <a:lvl7pPr marL="0" marR="0" indent="0" algn="l" defTabSz="821530" rtl="0" latinLnBrk="0">
        <a:lnSpc>
          <a:spcPct val="100000"/>
        </a:lnSpc>
        <a:spcBef>
          <a:spcPts val="0"/>
        </a:spcBef>
        <a:spcAft>
          <a:spcPts val="0"/>
        </a:spcAft>
        <a:buClrTx/>
        <a:buSzTx/>
        <a:buFontTx/>
        <a:buNone/>
        <a:tabLst/>
        <a:defRPr b="0" baseline="0" cap="none" i="0" spc="0" strike="noStrike" sz="11400" u="none">
          <a:ln>
            <a:noFill/>
          </a:ln>
          <a:solidFill>
            <a:srgbClr val="000000"/>
          </a:solidFill>
          <a:uFillTx/>
          <a:latin typeface="Helvetica Neue Thin"/>
          <a:ea typeface="Helvetica Neue Thin"/>
          <a:cs typeface="Helvetica Neue Thin"/>
          <a:sym typeface="Helvetica Neue Thin"/>
        </a:defRPr>
      </a:lvl7pPr>
      <a:lvl8pPr marL="0" marR="0" indent="0" algn="l" defTabSz="821530" rtl="0" latinLnBrk="0">
        <a:lnSpc>
          <a:spcPct val="100000"/>
        </a:lnSpc>
        <a:spcBef>
          <a:spcPts val="0"/>
        </a:spcBef>
        <a:spcAft>
          <a:spcPts val="0"/>
        </a:spcAft>
        <a:buClrTx/>
        <a:buSzTx/>
        <a:buFontTx/>
        <a:buNone/>
        <a:tabLst/>
        <a:defRPr b="0" baseline="0" cap="none" i="0" spc="0" strike="noStrike" sz="11400" u="none">
          <a:ln>
            <a:noFill/>
          </a:ln>
          <a:solidFill>
            <a:srgbClr val="000000"/>
          </a:solidFill>
          <a:uFillTx/>
          <a:latin typeface="Helvetica Neue Thin"/>
          <a:ea typeface="Helvetica Neue Thin"/>
          <a:cs typeface="Helvetica Neue Thin"/>
          <a:sym typeface="Helvetica Neue Thin"/>
        </a:defRPr>
      </a:lvl8pPr>
      <a:lvl9pPr marL="0" marR="0" indent="0" algn="l" defTabSz="821530" rtl="0" latinLnBrk="0">
        <a:lnSpc>
          <a:spcPct val="100000"/>
        </a:lnSpc>
        <a:spcBef>
          <a:spcPts val="0"/>
        </a:spcBef>
        <a:spcAft>
          <a:spcPts val="0"/>
        </a:spcAft>
        <a:buClrTx/>
        <a:buSzTx/>
        <a:buFontTx/>
        <a:buNone/>
        <a:tabLst/>
        <a:defRPr b="0" baseline="0" cap="none" i="0" spc="0" strike="noStrike" sz="11400" u="none">
          <a:ln>
            <a:noFill/>
          </a:ln>
          <a:solidFill>
            <a:srgbClr val="000000"/>
          </a:solidFill>
          <a:uFillTx/>
          <a:latin typeface="Helvetica Neue Thin"/>
          <a:ea typeface="Helvetica Neue Thin"/>
          <a:cs typeface="Helvetica Neue Thin"/>
          <a:sym typeface="Helvetica Neue Thin"/>
        </a:defRPr>
      </a:lvl9pPr>
    </p:titleStyle>
    <p:bodyStyle>
      <a:lvl1pPr marL="1412372" marR="0" indent="-1094872" algn="l" defTabSz="821530" rtl="0" latinLnBrk="0">
        <a:lnSpc>
          <a:spcPct val="100000"/>
        </a:lnSpc>
        <a:spcBef>
          <a:spcPts val="7300"/>
        </a:spcBef>
        <a:spcAft>
          <a:spcPts val="0"/>
        </a:spcAft>
        <a:buClrTx/>
        <a:buSzPct val="171000"/>
        <a:buFontTx/>
        <a:buChar char="•"/>
        <a:tabLst/>
        <a:defRPr b="0" baseline="0" cap="none" i="0" spc="0" strike="noStrike" sz="5200" u="none">
          <a:ln>
            <a:noFill/>
          </a:ln>
          <a:solidFill>
            <a:srgbClr val="000000"/>
          </a:solidFill>
          <a:uFillTx/>
          <a:latin typeface="Gill Sans"/>
          <a:ea typeface="Gill Sans"/>
          <a:cs typeface="Gill Sans"/>
          <a:sym typeface="Gill Sans"/>
        </a:defRPr>
      </a:lvl1pPr>
      <a:lvl2pPr marL="1856873" marR="0" indent="-1094872" algn="l" defTabSz="821530" rtl="0" latinLnBrk="0">
        <a:lnSpc>
          <a:spcPct val="100000"/>
        </a:lnSpc>
        <a:spcBef>
          <a:spcPts val="7300"/>
        </a:spcBef>
        <a:spcAft>
          <a:spcPts val="0"/>
        </a:spcAft>
        <a:buClrTx/>
        <a:buSzPct val="171000"/>
        <a:buFontTx/>
        <a:buChar char="•"/>
        <a:tabLst/>
        <a:defRPr b="0" baseline="0" cap="none" i="0" spc="0" strike="noStrike" sz="5200" u="none">
          <a:ln>
            <a:noFill/>
          </a:ln>
          <a:solidFill>
            <a:srgbClr val="000000"/>
          </a:solidFill>
          <a:uFillTx/>
          <a:latin typeface="Gill Sans"/>
          <a:ea typeface="Gill Sans"/>
          <a:cs typeface="Gill Sans"/>
          <a:sym typeface="Gill Sans"/>
        </a:defRPr>
      </a:lvl2pPr>
      <a:lvl3pPr marL="2301373" marR="0" indent="-1094872" algn="l" defTabSz="821530" rtl="0" latinLnBrk="0">
        <a:lnSpc>
          <a:spcPct val="100000"/>
        </a:lnSpc>
        <a:spcBef>
          <a:spcPts val="7300"/>
        </a:spcBef>
        <a:spcAft>
          <a:spcPts val="0"/>
        </a:spcAft>
        <a:buClrTx/>
        <a:buSzPct val="171000"/>
        <a:buFontTx/>
        <a:buChar char="•"/>
        <a:tabLst/>
        <a:defRPr b="0" baseline="0" cap="none" i="0" spc="0" strike="noStrike" sz="5200" u="none">
          <a:ln>
            <a:noFill/>
          </a:ln>
          <a:solidFill>
            <a:srgbClr val="000000"/>
          </a:solidFill>
          <a:uFillTx/>
          <a:latin typeface="Gill Sans"/>
          <a:ea typeface="Gill Sans"/>
          <a:cs typeface="Gill Sans"/>
          <a:sym typeface="Gill Sans"/>
        </a:defRPr>
      </a:lvl3pPr>
      <a:lvl4pPr marL="2745873" marR="0" indent="-1094873" algn="l" defTabSz="821530" rtl="0" latinLnBrk="0">
        <a:lnSpc>
          <a:spcPct val="100000"/>
        </a:lnSpc>
        <a:spcBef>
          <a:spcPts val="7300"/>
        </a:spcBef>
        <a:spcAft>
          <a:spcPts val="0"/>
        </a:spcAft>
        <a:buClrTx/>
        <a:buSzPct val="171000"/>
        <a:buFontTx/>
        <a:buChar char="•"/>
        <a:tabLst/>
        <a:defRPr b="0" baseline="0" cap="none" i="0" spc="0" strike="noStrike" sz="5200" u="none">
          <a:ln>
            <a:noFill/>
          </a:ln>
          <a:solidFill>
            <a:srgbClr val="000000"/>
          </a:solidFill>
          <a:uFillTx/>
          <a:latin typeface="Gill Sans"/>
          <a:ea typeface="Gill Sans"/>
          <a:cs typeface="Gill Sans"/>
          <a:sym typeface="Gill Sans"/>
        </a:defRPr>
      </a:lvl4pPr>
      <a:lvl5pPr marL="3190373" marR="0" indent="-1094873" algn="l" defTabSz="821530" rtl="0" latinLnBrk="0">
        <a:lnSpc>
          <a:spcPct val="100000"/>
        </a:lnSpc>
        <a:spcBef>
          <a:spcPts val="7300"/>
        </a:spcBef>
        <a:spcAft>
          <a:spcPts val="0"/>
        </a:spcAft>
        <a:buClrTx/>
        <a:buSzPct val="171000"/>
        <a:buFontTx/>
        <a:buChar char="•"/>
        <a:tabLst/>
        <a:defRPr b="0" baseline="0" cap="none" i="0" spc="0" strike="noStrike" sz="5200" u="none">
          <a:ln>
            <a:noFill/>
          </a:ln>
          <a:solidFill>
            <a:srgbClr val="000000"/>
          </a:solidFill>
          <a:uFillTx/>
          <a:latin typeface="Gill Sans"/>
          <a:ea typeface="Gill Sans"/>
          <a:cs typeface="Gill Sans"/>
          <a:sym typeface="Gill Sans"/>
        </a:defRPr>
      </a:lvl5pPr>
      <a:lvl6pPr marL="3545973" marR="0" indent="-1094873" algn="l" defTabSz="821530" rtl="0" latinLnBrk="0">
        <a:lnSpc>
          <a:spcPct val="100000"/>
        </a:lnSpc>
        <a:spcBef>
          <a:spcPts val="7300"/>
        </a:spcBef>
        <a:spcAft>
          <a:spcPts val="0"/>
        </a:spcAft>
        <a:buClrTx/>
        <a:buSzPct val="171000"/>
        <a:buFontTx/>
        <a:buChar char="•"/>
        <a:tabLst/>
        <a:defRPr b="0" baseline="0" cap="none" i="0" spc="0" strike="noStrike" sz="5200" u="none">
          <a:ln>
            <a:noFill/>
          </a:ln>
          <a:solidFill>
            <a:srgbClr val="000000"/>
          </a:solidFill>
          <a:uFillTx/>
          <a:latin typeface="Gill Sans"/>
          <a:ea typeface="Gill Sans"/>
          <a:cs typeface="Gill Sans"/>
          <a:sym typeface="Gill Sans"/>
        </a:defRPr>
      </a:lvl6pPr>
      <a:lvl7pPr marL="3901573" marR="0" indent="-1094873" algn="l" defTabSz="821530" rtl="0" latinLnBrk="0">
        <a:lnSpc>
          <a:spcPct val="100000"/>
        </a:lnSpc>
        <a:spcBef>
          <a:spcPts val="7300"/>
        </a:spcBef>
        <a:spcAft>
          <a:spcPts val="0"/>
        </a:spcAft>
        <a:buClrTx/>
        <a:buSzPct val="171000"/>
        <a:buFontTx/>
        <a:buChar char="•"/>
        <a:tabLst/>
        <a:defRPr b="0" baseline="0" cap="none" i="0" spc="0" strike="noStrike" sz="5200" u="none">
          <a:ln>
            <a:noFill/>
          </a:ln>
          <a:solidFill>
            <a:srgbClr val="000000"/>
          </a:solidFill>
          <a:uFillTx/>
          <a:latin typeface="Gill Sans"/>
          <a:ea typeface="Gill Sans"/>
          <a:cs typeface="Gill Sans"/>
          <a:sym typeface="Gill Sans"/>
        </a:defRPr>
      </a:lvl7pPr>
      <a:lvl8pPr marL="4257173" marR="0" indent="-1094873" algn="l" defTabSz="821530" rtl="0" latinLnBrk="0">
        <a:lnSpc>
          <a:spcPct val="100000"/>
        </a:lnSpc>
        <a:spcBef>
          <a:spcPts val="7300"/>
        </a:spcBef>
        <a:spcAft>
          <a:spcPts val="0"/>
        </a:spcAft>
        <a:buClrTx/>
        <a:buSzPct val="171000"/>
        <a:buFontTx/>
        <a:buChar char="•"/>
        <a:tabLst/>
        <a:defRPr b="0" baseline="0" cap="none" i="0" spc="0" strike="noStrike" sz="5200" u="none">
          <a:ln>
            <a:noFill/>
          </a:ln>
          <a:solidFill>
            <a:srgbClr val="000000"/>
          </a:solidFill>
          <a:uFillTx/>
          <a:latin typeface="Gill Sans"/>
          <a:ea typeface="Gill Sans"/>
          <a:cs typeface="Gill Sans"/>
          <a:sym typeface="Gill Sans"/>
        </a:defRPr>
      </a:lvl8pPr>
      <a:lvl9pPr marL="4612773" marR="0" indent="-1094873" algn="l" defTabSz="821530" rtl="0" latinLnBrk="0">
        <a:lnSpc>
          <a:spcPct val="100000"/>
        </a:lnSpc>
        <a:spcBef>
          <a:spcPts val="7300"/>
        </a:spcBef>
        <a:spcAft>
          <a:spcPts val="0"/>
        </a:spcAft>
        <a:buClrTx/>
        <a:buSzPct val="171000"/>
        <a:buFontTx/>
        <a:buChar char="•"/>
        <a:tabLst/>
        <a:defRPr b="0" baseline="0" cap="none" i="0" spc="0" strike="noStrike" sz="5200" u="none">
          <a:ln>
            <a:noFill/>
          </a:ln>
          <a:solidFill>
            <a:srgbClr val="000000"/>
          </a:solidFill>
          <a:uFillTx/>
          <a:latin typeface="Gill Sans"/>
          <a:ea typeface="Gill Sans"/>
          <a:cs typeface="Gill Sans"/>
          <a:sym typeface="Gill Sans"/>
        </a:defRPr>
      </a:lvl9pPr>
    </p:bodyStyle>
    <p:otherStyle>
      <a:lvl1pPr marL="0" marR="0" indent="0" algn="ctr" defTabSz="82153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0" algn="ctr" defTabSz="82153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0" algn="ctr" defTabSz="82153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0" algn="ctr" defTabSz="82153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0" algn="ctr" defTabSz="82153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0" algn="ctr" defTabSz="82153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0" algn="ctr" defTabSz="82153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0" algn="ctr" defTabSz="82153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0" algn="ctr" defTabSz="82153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hyperlink" Target="http://www.kingdomministriesintl.org" TargetMode="Externa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6.jpe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7.jpe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 Id="rId3" Type="http://schemas.openxmlformats.org/officeDocument/2006/relationships/image" Target="../media/image9.jpe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1" name="Shape 431"/>
          <p:cNvSpPr/>
          <p:nvPr>
            <p:ph type="sldNum" sz="quarter" idx="4294967295"/>
          </p:nvPr>
        </p:nvSpPr>
        <p:spPr>
          <a:xfrm>
            <a:off x="19134880" y="13073062"/>
            <a:ext cx="282676" cy="41587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32" name="image5.png"/>
          <p:cNvPicPr>
            <a:picLocks noChangeAspect="1"/>
          </p:cNvPicPr>
          <p:nvPr/>
        </p:nvPicPr>
        <p:blipFill>
          <a:blip r:embed="rId2">
            <a:extLst/>
          </a:blip>
          <a:stretch>
            <a:fillRect/>
          </a:stretch>
        </p:blipFill>
        <p:spPr>
          <a:xfrm>
            <a:off x="3564382" y="34737"/>
            <a:ext cx="16671107" cy="16671109"/>
          </a:xfrm>
          <a:prstGeom prst="rect">
            <a:avLst/>
          </a:prstGeom>
          <a:ln w="12700">
            <a:miter lim="400000"/>
          </a:ln>
        </p:spPr>
      </p:pic>
      <p:sp>
        <p:nvSpPr>
          <p:cNvPr id="433" name="Shape 433"/>
          <p:cNvSpPr/>
          <p:nvPr/>
        </p:nvSpPr>
        <p:spPr>
          <a:xfrm>
            <a:off x="7680169" y="11685441"/>
            <a:ext cx="8998331" cy="923819"/>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p>
            <a:pPr>
              <a:defRPr u="sng">
                <a:solidFill>
                  <a:srgbClr val="FFFFFF"/>
                </a:solidFill>
                <a:latin typeface="Helvetica Neue Light"/>
                <a:ea typeface="Helvetica Neue Light"/>
                <a:cs typeface="Helvetica Neue Light"/>
                <a:sym typeface="Helvetica Neue Light"/>
              </a:defRPr>
            </a:pPr>
            <a:r>
              <a:rPr>
                <a:solidFill>
                  <a:srgbClr val="0000FF"/>
                </a:solidFill>
                <a:uFill>
                  <a:solidFill>
                    <a:srgbClr val="0000FF"/>
                  </a:solidFill>
                </a:uFill>
                <a:hlinkClick r:id="rId3" invalidUrl="" action="" tgtFrame="" tooltip="" history="1" highlightClick="0" endSnd="0"/>
              </a:rPr>
              <a:t>www.kingdomministriesintl.org</a:t>
            </a:r>
            <a:r>
              <a:rPr u="none"/>
              <a:t> </a:t>
            </a:r>
          </a:p>
        </p:txBody>
      </p:sp>
      <p:sp>
        <p:nvSpPr>
          <p:cNvPr id="434" name="Shape 434"/>
          <p:cNvSpPr/>
          <p:nvPr/>
        </p:nvSpPr>
        <p:spPr>
          <a:xfrm>
            <a:off x="7784630" y="10441238"/>
            <a:ext cx="8814739" cy="923819"/>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u="sng">
                <a:solidFill>
                  <a:srgbClr val="0000FF"/>
                </a:solidFill>
                <a:uFill>
                  <a:solidFill>
                    <a:srgbClr val="0000FF"/>
                  </a:solidFill>
                </a:uFill>
                <a:latin typeface="Helvetica Neue Light"/>
                <a:ea typeface="Helvetica Neue Light"/>
                <a:cs typeface="Helvetica Neue Light"/>
                <a:sym typeface="Helvetica Neue Light"/>
                <a:hlinkClick r:id="rId3" invalidUrl="" action="" tgtFrame="" tooltip="" history="1" highlightClick="0" endSnd="0"/>
              </a:defRPr>
            </a:lvl1pPr>
          </a:lstStyle>
          <a:p>
            <a:pPr>
              <a:defRPr>
                <a:solidFill>
                  <a:srgbClr val="FFFFFF"/>
                </a:solidFill>
                <a:uFillTx/>
              </a:defRPr>
            </a:pPr>
            <a:r>
              <a:rPr>
                <a:solidFill>
                  <a:srgbClr val="0000FF"/>
                </a:solidFill>
                <a:uFill>
                  <a:solidFill>
                    <a:srgbClr val="0000FF"/>
                  </a:solidFill>
                </a:uFill>
                <a:hlinkClick r:id="rId3" invalidUrl="" action="" tgtFrame="" tooltip="" history="1" highlightClick="0" endSnd="0"/>
              </a:rPr>
              <a:t>www.kingdomministriesintl.org</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6" name="Shape 436"/>
          <p:cNvSpPr/>
          <p:nvPr>
            <p:ph type="sldNum" sz="quarter" idx="4294967295"/>
          </p:nvPr>
        </p:nvSpPr>
        <p:spPr>
          <a:xfrm>
            <a:off x="19134880" y="13073062"/>
            <a:ext cx="282676" cy="41587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7" name="Shape 437"/>
          <p:cNvSpPr/>
          <p:nvPr>
            <p:ph type="ctrTitle"/>
          </p:nvPr>
        </p:nvSpPr>
        <p:spPr>
          <a:xfrm>
            <a:off x="5363805" y="4621374"/>
            <a:ext cx="14007625" cy="2808290"/>
          </a:xfrm>
          <a:prstGeom prst="rect">
            <a:avLst/>
          </a:prstGeom>
        </p:spPr>
        <p:txBody>
          <a:bodyPr anchor="ctr"/>
          <a:lstStyle>
            <a:lvl1pPr algn="l">
              <a:defRPr cap="none" sz="19700">
                <a:latin typeface="Trajanus Roman"/>
                <a:ea typeface="Trajanus Roman"/>
                <a:cs typeface="Trajanus Roman"/>
                <a:sym typeface="Trajanus Roman"/>
              </a:defRPr>
            </a:lvl1pPr>
          </a:lstStyle>
          <a:p>
            <a:pPr/>
            <a:r>
              <a:t>KINGDOM </a:t>
            </a:r>
          </a:p>
        </p:txBody>
      </p:sp>
      <p:sp>
        <p:nvSpPr>
          <p:cNvPr id="438" name="Shape 438"/>
          <p:cNvSpPr/>
          <p:nvPr/>
        </p:nvSpPr>
        <p:spPr>
          <a:xfrm flipV="1">
            <a:off x="5088771" y="4744715"/>
            <a:ext cx="2" cy="3954632"/>
          </a:xfrm>
          <a:prstGeom prst="line">
            <a:avLst/>
          </a:prstGeom>
          <a:ln w="152400">
            <a:solidFill>
              <a:srgbClr val="000000"/>
            </a:solidFill>
            <a:miter lim="400000"/>
          </a:ln>
        </p:spPr>
        <p:txBody>
          <a:bodyPr lIns="45718" tIns="45718" rIns="45718" bIns="45718"/>
          <a:lstStyle/>
          <a:p>
            <a:pPr/>
          </a:p>
        </p:txBody>
      </p:sp>
      <p:sp>
        <p:nvSpPr>
          <p:cNvPr id="439" name="Shape 439"/>
          <p:cNvSpPr/>
          <p:nvPr/>
        </p:nvSpPr>
        <p:spPr>
          <a:xfrm>
            <a:off x="5606486" y="7110248"/>
            <a:ext cx="12835204" cy="198437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lgn="l">
              <a:defRPr sz="19700">
                <a:solidFill>
                  <a:srgbClr val="5E5E5E"/>
                </a:solidFill>
                <a:latin typeface="Trajanus Roman"/>
                <a:ea typeface="Trajanus Roman"/>
                <a:cs typeface="Trajanus Roman"/>
                <a:sym typeface="Trajanus Roman"/>
              </a:defRPr>
            </a:lvl1pPr>
          </a:lstStyle>
          <a:p>
            <a:pPr/>
            <a:r>
              <a:t>WARFARE</a:t>
            </a:r>
          </a:p>
        </p:txBody>
      </p:sp>
      <p:sp>
        <p:nvSpPr>
          <p:cNvPr id="440" name="Shape 440"/>
          <p:cNvSpPr/>
          <p:nvPr/>
        </p:nvSpPr>
        <p:spPr>
          <a:xfrm>
            <a:off x="9545412" y="10515596"/>
            <a:ext cx="4923638" cy="775103"/>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sz="4200">
                <a:solidFill>
                  <a:srgbClr val="DCDEE0"/>
                </a:solidFill>
                <a:latin typeface="Helvetica Neue Light"/>
                <a:ea typeface="Helvetica Neue Light"/>
                <a:cs typeface="Helvetica Neue Light"/>
                <a:sym typeface="Helvetica Neue Light"/>
              </a:defRPr>
            </a:lvl1pPr>
          </a:lstStyle>
          <a:p>
            <a:pPr/>
            <a:r>
              <a:t>Keith Martens, M.Div</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2" name="Shape 442"/>
          <p:cNvSpPr/>
          <p:nvPr>
            <p:ph type="body" sz="quarter" idx="1"/>
          </p:nvPr>
        </p:nvSpPr>
        <p:spPr>
          <a:xfrm>
            <a:off x="3696296" y="2871191"/>
            <a:ext cx="3775472" cy="4661300"/>
          </a:xfrm>
          <a:prstGeom prst="rect">
            <a:avLst/>
          </a:prstGeom>
        </p:spPr>
        <p:txBody>
          <a:bodyPr/>
          <a:lstStyle/>
          <a:p>
            <a:pPr/>
            <a:r>
              <a:t>01</a:t>
            </a:r>
          </a:p>
        </p:txBody>
      </p:sp>
      <p:sp>
        <p:nvSpPr>
          <p:cNvPr id="443" name="Shape 443"/>
          <p:cNvSpPr/>
          <p:nvPr>
            <p:ph type="title"/>
          </p:nvPr>
        </p:nvSpPr>
        <p:spPr>
          <a:xfrm>
            <a:off x="8949134" y="3019820"/>
            <a:ext cx="13608846" cy="2875362"/>
          </a:xfrm>
          <a:prstGeom prst="rect">
            <a:avLst/>
          </a:prstGeom>
        </p:spPr>
        <p:txBody>
          <a:bodyPr/>
          <a:lstStyle>
            <a:lvl1pPr>
              <a:defRPr sz="12000">
                <a:solidFill>
                  <a:srgbClr val="232323"/>
                </a:solidFill>
              </a:defRPr>
            </a:lvl1pPr>
          </a:lstStyle>
          <a:p>
            <a:pPr/>
            <a:r>
              <a:t>The Big Picture</a:t>
            </a:r>
          </a:p>
        </p:txBody>
      </p:sp>
      <p:sp>
        <p:nvSpPr>
          <p:cNvPr id="444" name="Shape 444"/>
          <p:cNvSpPr/>
          <p:nvPr/>
        </p:nvSpPr>
        <p:spPr>
          <a:xfrm>
            <a:off x="9490075" y="5691861"/>
            <a:ext cx="13608844" cy="1080768"/>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just">
              <a:lnSpc>
                <a:spcPts val="7900"/>
              </a:lnSpc>
              <a:defRPr sz="5000">
                <a:solidFill>
                  <a:srgbClr val="232323"/>
                </a:solidFill>
                <a:latin typeface="Helvetica Neue Light"/>
                <a:ea typeface="Helvetica Neue Light"/>
                <a:cs typeface="Helvetica Neue Light"/>
                <a:sym typeface="Helvetica Neue Light"/>
              </a:defRPr>
            </a:lvl1pPr>
          </a:lstStyle>
          <a:p>
            <a:pPr/>
            <a:r>
              <a:t>Governing Dynamics &amp; Principles of Power</a:t>
            </a:r>
          </a:p>
        </p:txBody>
      </p:sp>
      <p:sp>
        <p:nvSpPr>
          <p:cNvPr id="445" name="Shape 445"/>
          <p:cNvSpPr/>
          <p:nvPr/>
        </p:nvSpPr>
        <p:spPr>
          <a:xfrm>
            <a:off x="9490075" y="6722265"/>
            <a:ext cx="13608844" cy="1080769"/>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just">
              <a:lnSpc>
                <a:spcPts val="7900"/>
              </a:lnSpc>
              <a:defRPr sz="5000">
                <a:solidFill>
                  <a:srgbClr val="232323"/>
                </a:solidFill>
                <a:latin typeface="Helvetica Neue Light"/>
                <a:ea typeface="Helvetica Neue Light"/>
                <a:cs typeface="Helvetica Neue Light"/>
                <a:sym typeface="Helvetica Neue Light"/>
              </a:defRPr>
            </a:lvl1pPr>
          </a:lstStyle>
          <a:p>
            <a:pPr/>
            <a:r>
              <a:t>The Kingdom of God</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9" name="Shape 449"/>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450" name="Shape 450"/>
          <p:cNvSpPr/>
          <p:nvPr/>
        </p:nvSpPr>
        <p:spPr>
          <a:xfrm>
            <a:off x="1248171" y="5406964"/>
            <a:ext cx="15537658" cy="2902072"/>
          </a:xfrm>
          <a:prstGeom prst="rect">
            <a:avLst/>
          </a:prstGeom>
          <a:ln w="12700">
            <a:miter lim="400000"/>
          </a:ln>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lIns="71436" tIns="71436" rIns="71436" bIns="71436" anchor="ctr">
            <a:normAutofit fontScale="100000" lnSpcReduction="0"/>
          </a:bodyPr>
          <a:lstStyle>
            <a:lvl1pPr algn="l" defTabSz="642937">
              <a:defRPr sz="6000">
                <a:solidFill>
                  <a:srgbClr val="FFFFFF"/>
                </a:solidFill>
                <a:latin typeface="Helvetica Neue Light"/>
                <a:ea typeface="Helvetica Neue Light"/>
                <a:cs typeface="Helvetica Neue Light"/>
                <a:sym typeface="Helvetica Neue Light"/>
              </a:defRPr>
            </a:lvl1pPr>
          </a:lstStyle>
          <a:p>
            <a:pPr/>
            <a:r>
              <a:t>In the beginning God created the heavens and the earth.  The earth was empty, a formless mass cloaked in darkness.				</a:t>
            </a: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2" name="Shape 452"/>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453" name="Shape 453"/>
          <p:cNvSpPr/>
          <p:nvPr/>
        </p:nvSpPr>
        <p:spPr>
          <a:xfrm>
            <a:off x="2123756" y="4479864"/>
            <a:ext cx="14907661" cy="47562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defRPr sz="6000">
                <a:latin typeface="Helvetica Neue Light"/>
                <a:ea typeface="Helvetica Neue Light"/>
                <a:cs typeface="Helvetica Neue Light"/>
                <a:sym typeface="Helvetica Neue Light"/>
              </a:defRPr>
            </a:lvl1pPr>
          </a:lstStyle>
          <a:p>
            <a:pPr/>
            <a:r>
              <a:t>And the Spirit of God was hovering over its surface.  Then God said, "Let there be light," and there was light.  And God saw that it was good. Then he separated the light from the darkness.</a:t>
            </a:r>
          </a:p>
        </p:txBody>
      </p:sp>
      <p:sp>
        <p:nvSpPr>
          <p:cNvPr id="454" name="Shape 454"/>
          <p:cNvSpPr/>
          <p:nvPr/>
        </p:nvSpPr>
        <p:spPr>
          <a:xfrm>
            <a:off x="11661239" y="9196072"/>
            <a:ext cx="4350625" cy="88645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defRPr sz="5000">
                <a:uFill>
                  <a:solidFill>
                    <a:srgbClr val="FFFFFF"/>
                  </a:solidFill>
                </a:uFill>
                <a:latin typeface="Helvetica Neue Light"/>
                <a:ea typeface="Helvetica Neue Light"/>
                <a:cs typeface="Helvetica Neue Light"/>
                <a:sym typeface="Helvetica Neue Light"/>
              </a:defRPr>
            </a:lvl1pPr>
          </a:lstStyle>
          <a:p>
            <a:pPr/>
            <a:r>
              <a:t>-Genesis 1:1-4</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8" name="Shape 458"/>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459" name="Shape 459"/>
          <p:cNvSpPr/>
          <p:nvPr/>
        </p:nvSpPr>
        <p:spPr>
          <a:xfrm>
            <a:off x="1248171" y="6334064"/>
            <a:ext cx="15537658" cy="1047872"/>
          </a:xfrm>
          <a:prstGeom prst="rect">
            <a:avLst/>
          </a:prstGeom>
          <a:ln w="12700">
            <a:miter lim="400000"/>
          </a:ln>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lIns="71436" tIns="71436" rIns="71436" bIns="71436" anchor="ctr">
            <a:normAutofit fontScale="100000" lnSpcReduction="0"/>
          </a:bodyPr>
          <a:lstStyle>
            <a:lvl1pPr algn="l" defTabSz="642937">
              <a:defRPr sz="6000">
                <a:solidFill>
                  <a:srgbClr val="FFFFFF"/>
                </a:solidFill>
                <a:latin typeface="Helvetica Neue Light"/>
                <a:ea typeface="Helvetica Neue Light"/>
                <a:cs typeface="Helvetica Neue Light"/>
                <a:sym typeface="Helvetica Neue Light"/>
              </a:defRPr>
            </a:lvl1pPr>
          </a:lstStyle>
          <a:p>
            <a:pPr/>
            <a:r>
              <a:t>		</a:t>
            </a:r>
          </a:p>
        </p:txBody>
      </p:sp>
      <p:sp>
        <p:nvSpPr>
          <p:cNvPr id="460" name="Shape 460"/>
          <p:cNvSpPr/>
          <p:nvPr/>
        </p:nvSpPr>
        <p:spPr>
          <a:xfrm>
            <a:off x="995947" y="4740214"/>
            <a:ext cx="16042108" cy="38291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defRPr sz="6000">
                <a:solidFill>
                  <a:srgbClr val="FFFFFF"/>
                </a:solidFill>
                <a:latin typeface="Helvetica Neue Light"/>
                <a:ea typeface="Helvetica Neue Light"/>
                <a:cs typeface="Helvetica Neue Light"/>
                <a:sym typeface="Helvetica Neue Light"/>
              </a:defRPr>
            </a:lvl1pPr>
          </a:lstStyle>
          <a:p>
            <a:pPr/>
            <a:r>
              <a:t>“Now the serpent was more crafty than any of the wild animals the LORD God had made. He said to the woman, “Did God really say, ‘You must not eat from any tree in the garden’?” </a:t>
            </a:r>
          </a:p>
        </p:txBody>
      </p:sp>
      <p:sp>
        <p:nvSpPr>
          <p:cNvPr id="461" name="Shape 461"/>
          <p:cNvSpPr/>
          <p:nvPr/>
        </p:nvSpPr>
        <p:spPr>
          <a:xfrm>
            <a:off x="1888171" y="8764272"/>
            <a:ext cx="12276455"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sz="5000">
                <a:solidFill>
                  <a:srgbClr val="D6D6D6"/>
                </a:solidFill>
                <a:latin typeface="Helvetica Neue Light"/>
                <a:ea typeface="Helvetica Neue Light"/>
                <a:cs typeface="Helvetica Neue Light"/>
                <a:sym typeface="Helvetica Neue Light"/>
              </a:defRPr>
            </a:lvl1pPr>
          </a:lstStyle>
          <a:p>
            <a:pPr/>
            <a:r>
              <a:t>- Genesis 3:13 cf., Mt. 4:1-11; Jas. 1:13-18 </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3" name="Shape 463"/>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464" name="Shape 464"/>
          <p:cNvSpPr/>
          <p:nvPr/>
        </p:nvSpPr>
        <p:spPr>
          <a:xfrm>
            <a:off x="1248171" y="5528606"/>
            <a:ext cx="15537658" cy="1047872"/>
          </a:xfrm>
          <a:prstGeom prst="rect">
            <a:avLst/>
          </a:prstGeom>
          <a:ln w="12700">
            <a:miter lim="400000"/>
          </a:ln>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lIns="71436" tIns="71436" rIns="71436" bIns="71436" anchor="ctr">
            <a:normAutofit fontScale="100000" lnSpcReduction="0"/>
          </a:bodyPr>
          <a:lstStyle>
            <a:lvl1pPr algn="l" defTabSz="642937">
              <a:defRPr sz="6000">
                <a:solidFill>
                  <a:srgbClr val="FFFFFF"/>
                </a:solidFill>
                <a:latin typeface="Helvetica Neue Light"/>
                <a:ea typeface="Helvetica Neue Light"/>
                <a:cs typeface="Helvetica Neue Light"/>
                <a:sym typeface="Helvetica Neue Light"/>
              </a:defRPr>
            </a:lvl1pPr>
          </a:lstStyle>
          <a:p>
            <a:pPr/>
            <a:r>
              <a:t>		</a:t>
            </a:r>
          </a:p>
        </p:txBody>
      </p:sp>
      <p:sp>
        <p:nvSpPr>
          <p:cNvPr id="465" name="Shape 465"/>
          <p:cNvSpPr/>
          <p:nvPr/>
        </p:nvSpPr>
        <p:spPr>
          <a:xfrm>
            <a:off x="632023" y="4137956"/>
            <a:ext cx="16769955" cy="3829172"/>
          </a:xfrm>
          <a:prstGeom prst="rect">
            <a:avLst/>
          </a:prstGeom>
          <a:ln w="12700">
            <a:miter lim="400000"/>
          </a:ln>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lIns="71436" tIns="71436" rIns="71436" bIns="71436" anchor="ctr">
            <a:spAutoFit/>
          </a:bodyPr>
          <a:lstStyle/>
          <a:p>
            <a:pPr marL="685800" indent="-604519" algn="l" defTabSz="642937">
              <a:spcBef>
                <a:spcPts val="5000"/>
              </a:spcBef>
              <a:defRPr sz="6000">
                <a:solidFill>
                  <a:srgbClr val="FFFFFF"/>
                </a:solidFill>
                <a:uFill>
                  <a:solidFill>
                    <a:srgbClr val="FFFFFF"/>
                  </a:solidFill>
                </a:uFill>
                <a:latin typeface="Helvetica Neue Light"/>
                <a:ea typeface="Helvetica Neue Light"/>
                <a:cs typeface="Helvetica Neue Light"/>
                <a:sym typeface="Helvetica Neue Light"/>
              </a:defRPr>
            </a:pPr>
            <a:r>
              <a:t>   	If you do what is right, will you not be accepted? But if you do not do what is right, sin (</a:t>
            </a:r>
            <a:r>
              <a:rPr i="1">
                <a:solidFill>
                  <a:srgbClr val="C0C0C0"/>
                </a:solidFill>
              </a:rPr>
              <a:t>Akkadian = the demon</a:t>
            </a:r>
            <a:r>
              <a:t>) crouching at your door; it desires to have you, but you must master it.”</a:t>
            </a:r>
          </a:p>
        </p:txBody>
      </p:sp>
      <p:sp>
        <p:nvSpPr>
          <p:cNvPr id="466" name="Shape 466"/>
          <p:cNvSpPr/>
          <p:nvPr/>
        </p:nvSpPr>
        <p:spPr>
          <a:xfrm>
            <a:off x="12154344" y="8097873"/>
            <a:ext cx="4942205" cy="886456"/>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marL="685800" indent="-604519" algn="l" defTabSz="642937">
              <a:spcBef>
                <a:spcPts val="5000"/>
              </a:spcBef>
              <a:defRPr sz="5000">
                <a:solidFill>
                  <a:srgbClr val="FFFFFF"/>
                </a:solidFill>
                <a:uFill>
                  <a:solidFill>
                    <a:srgbClr val="FFFFFF"/>
                  </a:solidFill>
                </a:uFill>
                <a:latin typeface="Helvetica Neue Light"/>
                <a:ea typeface="Helvetica Neue Light"/>
                <a:cs typeface="Helvetica Neue Light"/>
                <a:sym typeface="Helvetica Neue Light"/>
              </a:defRPr>
            </a:lvl1pPr>
          </a:lstStyle>
          <a:p>
            <a:pPr/>
            <a:r>
              <a:t>(Genesis 4:7 NIV)</a:t>
            </a:r>
          </a:p>
        </p:txBody>
      </p:sp>
      <p:sp>
        <p:nvSpPr>
          <p:cNvPr id="467" name="Shape 467"/>
          <p:cNvSpPr/>
          <p:nvPr/>
        </p:nvSpPr>
        <p:spPr>
          <a:xfrm>
            <a:off x="7721351" y="9857392"/>
            <a:ext cx="15240498" cy="1824414"/>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marL="50800" indent="584200" algn="l" defTabSz="642937">
              <a:spcBef>
                <a:spcPts val="5000"/>
              </a:spcBef>
              <a:defRPr sz="5500">
                <a:solidFill>
                  <a:srgbClr val="FFFFFF"/>
                </a:solidFill>
                <a:uFill>
                  <a:solidFill>
                    <a:srgbClr val="FFFFFF"/>
                  </a:solidFill>
                </a:uFill>
                <a:latin typeface="Helvetica Neue Light"/>
                <a:ea typeface="Helvetica Neue Light"/>
                <a:cs typeface="Helvetica Neue Light"/>
                <a:sym typeface="Helvetica Neue Light"/>
              </a:defRPr>
            </a:lvl1pPr>
          </a:lstStyle>
          <a:p>
            <a:pPr/>
            <a:r>
              <a:t>NLT = Sin is (the demon) waiting to attack and destroy you, and you must subdue it."</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467"/>
                                        </p:tgtEl>
                                        <p:attrNameLst>
                                          <p:attrName>style.visibility</p:attrName>
                                        </p:attrNameLst>
                                      </p:cBhvr>
                                      <p:to>
                                        <p:strVal val="visible"/>
                                      </p:to>
                                    </p:set>
                                    <p:anim calcmode="lin" valueType="num">
                                      <p:cBhvr>
                                        <p:cTn id="7" dur="1500" fill="hold"/>
                                        <p:tgtEl>
                                          <p:spTgt spid="467"/>
                                        </p:tgtEl>
                                        <p:attrNameLst>
                                          <p:attrName>ppt_w</p:attrName>
                                        </p:attrNameLst>
                                      </p:cBhvr>
                                      <p:tavLst>
                                        <p:tav tm="0">
                                          <p:val>
                                            <p:fltVal val="0"/>
                                          </p:val>
                                        </p:tav>
                                        <p:tav tm="100000">
                                          <p:val>
                                            <p:strVal val="#ppt_w"/>
                                          </p:val>
                                        </p:tav>
                                      </p:tavLst>
                                    </p:anim>
                                    <p:anim calcmode="lin" valueType="num">
                                      <p:cBhvr>
                                        <p:cTn id="8" dur="1500" fill="hold"/>
                                        <p:tgtEl>
                                          <p:spTgt spid="46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7" grpId="1"/>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9" name="Shape 469"/>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470" name="Shape 470"/>
          <p:cNvSpPr/>
          <p:nvPr/>
        </p:nvSpPr>
        <p:spPr>
          <a:xfrm>
            <a:off x="1514156" y="4795889"/>
            <a:ext cx="14907659" cy="4124219"/>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defRPr>
                <a:uFill>
                  <a:solidFill>
                    <a:srgbClr val="FFFFFF"/>
                  </a:solidFill>
                </a:uFill>
                <a:latin typeface="Helvetica Neue Light"/>
                <a:ea typeface="Helvetica Neue Light"/>
                <a:cs typeface="Helvetica Neue Light"/>
                <a:sym typeface="Helvetica Neue Light"/>
              </a:defRPr>
            </a:lvl1pPr>
          </a:lstStyle>
          <a:p>
            <a:pPr/>
            <a:r>
              <a:t>In the beginning the Word already existed. He was with God, and he was God.  He was in the beginning with God.  He created everything there is. Nothing exists that he didn't make. Life itself was in him, and this life gives light to everyone.</a:t>
            </a: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2" name="Shape 472"/>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473" name="Shape 473"/>
          <p:cNvSpPr/>
          <p:nvPr/>
        </p:nvSpPr>
        <p:spPr>
          <a:xfrm>
            <a:off x="1476771" y="4999175"/>
            <a:ext cx="15537658" cy="3664072"/>
          </a:xfrm>
          <a:prstGeom prst="rect">
            <a:avLst/>
          </a:prstGeom>
          <a:ln w="12700">
            <a:miter lim="400000"/>
          </a:ln>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lIns="71436" tIns="71436" rIns="71436" bIns="71436" anchor="ctr">
            <a:normAutofit fontScale="100000" lnSpcReduction="0"/>
          </a:bodyPr>
          <a:lstStyle>
            <a:lvl1pPr algn="l" defTabSz="642937">
              <a:defRPr sz="6000">
                <a:solidFill>
                  <a:srgbClr val="FFFFFF"/>
                </a:solidFill>
                <a:latin typeface="Helvetica Neue Light"/>
                <a:ea typeface="Helvetica Neue Light"/>
                <a:cs typeface="Helvetica Neue Light"/>
                <a:sym typeface="Helvetica Neue Light"/>
              </a:defRPr>
            </a:lvl1pPr>
          </a:lstStyle>
          <a:p>
            <a:pPr/>
            <a:r>
              <a:t>The light shines through the darkness, and the darkness can never extinguish it.</a:t>
            </a:r>
            <a:endParaRPr>
              <a:uFill>
                <a:solidFill>
                  <a:srgbClr val="FFFFFF"/>
                </a:solidFill>
              </a:uFill>
            </a:endParaRPr>
          </a:p>
        </p:txBody>
      </p:sp>
      <p:sp>
        <p:nvSpPr>
          <p:cNvPr id="474" name="Shape 474"/>
          <p:cNvSpPr/>
          <p:nvPr/>
        </p:nvSpPr>
        <p:spPr>
          <a:xfrm>
            <a:off x="12575639" y="8274584"/>
            <a:ext cx="4350625" cy="824429"/>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defRPr sz="4600">
                <a:solidFill>
                  <a:srgbClr val="FFFFFF"/>
                </a:solidFill>
                <a:uFill>
                  <a:solidFill>
                    <a:srgbClr val="FFFFFF"/>
                  </a:solidFill>
                </a:uFill>
                <a:latin typeface="Helvetica Neue Light"/>
                <a:ea typeface="Helvetica Neue Light"/>
                <a:cs typeface="Helvetica Neue Light"/>
                <a:sym typeface="Helvetica Neue Light"/>
              </a:defRPr>
            </a:lvl1pPr>
          </a:lstStyle>
          <a:p>
            <a:pPr/>
            <a:r>
              <a:t>- John 1:1-5</a:t>
            </a:r>
          </a:p>
        </p:txBody>
      </p:sp>
    </p:spTree>
  </p:cSld>
  <p:clrMapOvr>
    <a:masterClrMapping/>
  </p:clrMapOvr>
  <p:transition xmlns:p14="http://schemas.microsoft.com/office/powerpoint/2010/main" spd="med" advClick="1" p14:dur="1000"/>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6" name="Shape 476"/>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477" name="Shape 477"/>
          <p:cNvSpPr/>
          <p:nvPr/>
        </p:nvSpPr>
        <p:spPr>
          <a:xfrm>
            <a:off x="1679971" y="4629993"/>
            <a:ext cx="15537658" cy="4402435"/>
          </a:xfrm>
          <a:prstGeom prst="rect">
            <a:avLst/>
          </a:prstGeom>
          <a:ln w="12700">
            <a:miter lim="400000"/>
          </a:ln>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lIns="71436" tIns="71436" rIns="71436" bIns="71436" anchor="ctr">
            <a:normAutofit fontScale="100000" lnSpcReduction="0"/>
          </a:bodyPr>
          <a:lstStyle/>
          <a:p>
            <a:pPr marL="685800" indent="-604519" algn="l" defTabSz="642937">
              <a:lnSpc>
                <a:spcPct val="40000"/>
              </a:lnSpc>
              <a:spcBef>
                <a:spcPts val="5000"/>
              </a:spcBef>
              <a:defRPr sz="5000">
                <a:solidFill>
                  <a:srgbClr val="FFFFFF"/>
                </a:solidFill>
                <a:uFill>
                  <a:solidFill>
                    <a:srgbClr val="FFFFFF"/>
                  </a:solidFill>
                </a:uFill>
                <a:latin typeface="Helvetica Neue Light"/>
                <a:ea typeface="Helvetica Neue Light"/>
                <a:cs typeface="Helvetica Neue Light"/>
                <a:sym typeface="Helvetica Neue Light"/>
              </a:defRPr>
            </a:pPr>
            <a:r>
              <a:t>	</a:t>
            </a:r>
            <a:r>
              <a:rPr sz="6000"/>
              <a:t>“We know that we are children of God, </a:t>
            </a:r>
            <a:endParaRPr sz="6000"/>
          </a:p>
          <a:p>
            <a:pPr indent="788590" algn="l" defTabSz="642937">
              <a:lnSpc>
                <a:spcPct val="40000"/>
              </a:lnSpc>
              <a:spcBef>
                <a:spcPts val="5000"/>
              </a:spcBef>
              <a:defRPr sz="6000">
                <a:solidFill>
                  <a:srgbClr val="FFFFFF"/>
                </a:solidFill>
                <a:uFill>
                  <a:solidFill>
                    <a:srgbClr val="FFFFFF"/>
                  </a:solidFill>
                </a:uFill>
                <a:latin typeface="Helvetica Neue Light"/>
                <a:ea typeface="Helvetica Neue Light"/>
                <a:cs typeface="Helvetica Neue Light"/>
                <a:sym typeface="Helvetica Neue Light"/>
              </a:defRPr>
            </a:pPr>
            <a:r>
              <a:t>and that the whole world </a:t>
            </a:r>
          </a:p>
          <a:p>
            <a:pPr indent="810099" algn="l" defTabSz="642937">
              <a:lnSpc>
                <a:spcPct val="40000"/>
              </a:lnSpc>
              <a:spcBef>
                <a:spcPts val="6000"/>
              </a:spcBef>
              <a:defRPr sz="6000">
                <a:solidFill>
                  <a:srgbClr val="FFFFFF"/>
                </a:solidFill>
                <a:uFill>
                  <a:solidFill>
                    <a:srgbClr val="FFFFFF"/>
                  </a:solidFill>
                </a:uFill>
                <a:latin typeface="Helvetica Neue Light"/>
                <a:ea typeface="Helvetica Neue Light"/>
                <a:cs typeface="Helvetica Neue Light"/>
                <a:sym typeface="Helvetica Neue Light"/>
              </a:defRPr>
            </a:pPr>
            <a:r>
              <a:t>is under the control of the evil one.”</a:t>
            </a:r>
          </a:p>
          <a:p>
            <a:pPr marL="1143000" indent="8916589" algn="l" defTabSz="642937">
              <a:spcBef>
                <a:spcPts val="8100"/>
              </a:spcBef>
              <a:defRPr sz="4600">
                <a:solidFill>
                  <a:srgbClr val="FFFFFF"/>
                </a:solidFill>
                <a:uFill>
                  <a:solidFill>
                    <a:srgbClr val="FFFFFF"/>
                  </a:solidFill>
                </a:uFill>
                <a:latin typeface="Helvetica Neue Light"/>
                <a:ea typeface="Helvetica Neue Light"/>
                <a:cs typeface="Helvetica Neue Light"/>
                <a:sym typeface="Helvetica Neue Light"/>
              </a:defRPr>
            </a:pPr>
            <a:r>
              <a:t>- 1John 5:19 </a:t>
            </a:r>
          </a:p>
        </p:txBody>
      </p:sp>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9" name="Shape 479"/>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480" name="Shape 480"/>
          <p:cNvSpPr/>
          <p:nvPr/>
        </p:nvSpPr>
        <p:spPr>
          <a:xfrm>
            <a:off x="1618395" y="6307275"/>
            <a:ext cx="15537658" cy="1047871"/>
          </a:xfrm>
          <a:prstGeom prst="rect">
            <a:avLst/>
          </a:prstGeom>
          <a:ln w="12700">
            <a:miter lim="400000"/>
          </a:ln>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lIns="71436" tIns="71436" rIns="71436" bIns="71436" anchor="ctr">
            <a:normAutofit fontScale="100000" lnSpcReduction="0"/>
          </a:bodyPr>
          <a:lstStyle>
            <a:lvl1pPr defTabSz="584200">
              <a:spcBef>
                <a:spcPts val="3200"/>
              </a:spcBef>
              <a:defRPr sz="6000">
                <a:solidFill>
                  <a:srgbClr val="FFFFFF"/>
                </a:solidFill>
                <a:uFill>
                  <a:solidFill>
                    <a:srgbClr val="FFFFFF"/>
                  </a:solidFill>
                </a:uFill>
                <a:latin typeface="Helvetica Neue Light"/>
                <a:ea typeface="Helvetica Neue Light"/>
                <a:cs typeface="Helvetica Neue Light"/>
                <a:sym typeface="Helvetica Neue Light"/>
              </a:defRPr>
            </a:lvl1pPr>
          </a:lstStyle>
          <a:p>
            <a:pPr/>
            <a:r>
              <a:t>The whole world is a prisoner of sin.</a:t>
            </a:r>
          </a:p>
        </p:txBody>
      </p:sp>
      <p:sp>
        <p:nvSpPr>
          <p:cNvPr id="481" name="Shape 481"/>
          <p:cNvSpPr/>
          <p:nvPr/>
        </p:nvSpPr>
        <p:spPr>
          <a:xfrm>
            <a:off x="10788595" y="7670909"/>
            <a:ext cx="4234789" cy="898787"/>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lgn="l" defTabSz="584200">
              <a:spcBef>
                <a:spcPts val="3200"/>
              </a:spcBef>
              <a:defRPr sz="5100">
                <a:solidFill>
                  <a:srgbClr val="FFFFFF"/>
                </a:solidFill>
                <a:uFill>
                  <a:solidFill>
                    <a:srgbClr val="FFFFFF"/>
                  </a:solidFill>
                </a:uFill>
                <a:latin typeface="Helvetica Neue Light"/>
                <a:ea typeface="Helvetica Neue Light"/>
                <a:cs typeface="Helvetica Neue Light"/>
                <a:sym typeface="Helvetica Neue Light"/>
              </a:defRPr>
            </a:lvl1pPr>
          </a:lstStyle>
          <a:p>
            <a:pPr/>
            <a:r>
              <a:t>- Galatians 4:4</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3" name="Shape 483"/>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484" name="Shape 484"/>
          <p:cNvSpPr/>
          <p:nvPr/>
        </p:nvSpPr>
        <p:spPr>
          <a:xfrm>
            <a:off x="1717356" y="5337114"/>
            <a:ext cx="14907661" cy="19749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defRPr sz="6000">
                <a:uFill>
                  <a:solidFill>
                    <a:srgbClr val="FFFFFF"/>
                  </a:solidFill>
                </a:uFill>
                <a:latin typeface="Helvetica Neue Light"/>
                <a:ea typeface="Helvetica Neue Light"/>
                <a:cs typeface="Helvetica Neue Light"/>
                <a:sym typeface="Helvetica Neue Light"/>
              </a:defRPr>
            </a:lvl1pPr>
          </a:lstStyle>
          <a:p>
            <a:pPr/>
            <a:r>
              <a:t>The reason the Son of God appeared was to destroy the devil’s work.</a:t>
            </a:r>
          </a:p>
        </p:txBody>
      </p:sp>
      <p:sp>
        <p:nvSpPr>
          <p:cNvPr id="485" name="Shape 485"/>
          <p:cNvSpPr/>
          <p:nvPr/>
        </p:nvSpPr>
        <p:spPr>
          <a:xfrm>
            <a:off x="12558711" y="7722872"/>
            <a:ext cx="3508375"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sz="5000">
                <a:latin typeface="Helvetica Neue Light"/>
                <a:ea typeface="Helvetica Neue Light"/>
                <a:cs typeface="Helvetica Neue Light"/>
                <a:sym typeface="Helvetica Neue Light"/>
              </a:defRPr>
            </a:lvl1pPr>
          </a:lstStyle>
          <a:p>
            <a:pPr/>
            <a:r>
              <a:t>- 1 John 3:8</a:t>
            </a: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7" name="Shape 487"/>
          <p:cNvSpPr/>
          <p:nvPr>
            <p:ph type="body" sz="quarter" idx="1"/>
          </p:nvPr>
        </p:nvSpPr>
        <p:spPr>
          <a:xfrm>
            <a:off x="2242132" y="4307904"/>
            <a:ext cx="1462042" cy="1768080"/>
          </a:xfrm>
          <a:prstGeom prst="rect">
            <a:avLst/>
          </a:prstGeom>
        </p:spPr>
        <p:txBody>
          <a:bodyPr/>
          <a:lstStyle>
            <a:lvl1pPr algn="ctr">
              <a:lnSpc>
                <a:spcPct val="100000"/>
              </a:lnSpc>
              <a:defRPr b="1" cap="none" spc="-1000" sz="10000">
                <a:solidFill>
                  <a:srgbClr val="232323"/>
                </a:solidFill>
                <a:latin typeface="Didot"/>
                <a:ea typeface="Didot"/>
                <a:cs typeface="Didot"/>
                <a:sym typeface="Didot"/>
              </a:defRPr>
            </a:lvl1pPr>
          </a:lstStyle>
          <a:p>
            <a:pPr/>
            <a:r>
              <a:t>01</a:t>
            </a:r>
          </a:p>
        </p:txBody>
      </p:sp>
      <p:sp>
        <p:nvSpPr>
          <p:cNvPr id="488" name="Shape 488"/>
          <p:cNvSpPr/>
          <p:nvPr>
            <p:ph type="body" idx="15"/>
          </p:nvPr>
        </p:nvSpPr>
        <p:spPr>
          <a:xfrm>
            <a:off x="2242132" y="6647712"/>
            <a:ext cx="1462042" cy="1768080"/>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SzTx/>
              <a:buNone/>
              <a:defRPr b="1" spc="-1000" sz="10000">
                <a:solidFill>
                  <a:srgbClr val="232323"/>
                </a:solidFill>
                <a:latin typeface="Didot"/>
                <a:ea typeface="Didot"/>
                <a:cs typeface="Didot"/>
                <a:sym typeface="Didot"/>
              </a:defRPr>
            </a:lvl1pPr>
          </a:lstStyle>
          <a:p>
            <a:pPr/>
            <a:r>
              <a:t>02</a:t>
            </a:r>
          </a:p>
        </p:txBody>
      </p:sp>
      <p:sp>
        <p:nvSpPr>
          <p:cNvPr id="489" name="Shape 489"/>
          <p:cNvSpPr/>
          <p:nvPr>
            <p:ph type="body" idx="16"/>
          </p:nvPr>
        </p:nvSpPr>
        <p:spPr>
          <a:xfrm>
            <a:off x="2242132" y="8997949"/>
            <a:ext cx="1462042" cy="1768081"/>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SzTx/>
              <a:buNone/>
              <a:defRPr b="1" spc="-1000" sz="10000">
                <a:solidFill>
                  <a:srgbClr val="232323"/>
                </a:solidFill>
                <a:latin typeface="Didot"/>
                <a:ea typeface="Didot"/>
                <a:cs typeface="Didot"/>
                <a:sym typeface="Didot"/>
              </a:defRPr>
            </a:lvl1pPr>
          </a:lstStyle>
          <a:p>
            <a:pPr/>
            <a:r>
              <a:t>03</a:t>
            </a:r>
          </a:p>
        </p:txBody>
      </p:sp>
      <p:sp>
        <p:nvSpPr>
          <p:cNvPr id="490" name="Shape 490"/>
          <p:cNvSpPr/>
          <p:nvPr>
            <p:ph type="body" idx="18"/>
          </p:nvPr>
        </p:nvSpPr>
        <p:spPr>
          <a:xfrm>
            <a:off x="3968017" y="4839884"/>
            <a:ext cx="16685419" cy="1347853"/>
          </a:xfrm>
          <a:prstGeom prst="rect">
            <a:avLst/>
          </a:prstGeom>
          <a:extLst>
            <a:ext uri="{C572A759-6A51-4108-AA02-DFA0A04FC94B}">
              <ma14:wrappingTextBoxFlag xmlns:ma14="http://schemas.microsoft.com/office/mac/drawingml/2011/main" val="1"/>
            </a:ext>
          </a:extLst>
        </p:spPr>
        <p:txBody>
          <a:bodyPr/>
          <a:lstStyle/>
          <a:p>
            <a:pPr marL="0" indent="0" defTabSz="457200">
              <a:spcBef>
                <a:spcPts val="0"/>
              </a:spcBef>
              <a:buSzTx/>
              <a:buNone/>
              <a:defRPr sz="4000">
                <a:solidFill>
                  <a:srgbClr val="323333"/>
                </a:solidFill>
                <a:latin typeface="Helvetica Neue"/>
                <a:ea typeface="Helvetica Neue"/>
                <a:cs typeface="Helvetica Neue"/>
                <a:sym typeface="Helvetica Neue"/>
              </a:defRPr>
            </a:pPr>
            <a:r>
              <a:t>Now is the time for judgment on this world; now the </a:t>
            </a:r>
            <a:r>
              <a:rPr i="1"/>
              <a:t>prince of this world</a:t>
            </a:r>
            <a:r>
              <a:t> will be driven out (John 12.31)</a:t>
            </a:r>
          </a:p>
        </p:txBody>
      </p:sp>
      <p:sp>
        <p:nvSpPr>
          <p:cNvPr id="491" name="Shape 491"/>
          <p:cNvSpPr/>
          <p:nvPr>
            <p:ph type="title"/>
          </p:nvPr>
        </p:nvSpPr>
        <p:spPr>
          <a:xfrm>
            <a:off x="2479586" y="2714963"/>
            <a:ext cx="19662280" cy="1644850"/>
          </a:xfrm>
          <a:prstGeom prst="rect">
            <a:avLst/>
          </a:prstGeom>
        </p:spPr>
        <p:txBody>
          <a:bodyPr/>
          <a:lstStyle/>
          <a:p>
            <a:pPr/>
            <a:r>
              <a:t>How Jesus Refers to Satan</a:t>
            </a:r>
          </a:p>
        </p:txBody>
      </p:sp>
      <p:sp>
        <p:nvSpPr>
          <p:cNvPr id="492" name="Shape 492"/>
          <p:cNvSpPr/>
          <p:nvPr/>
        </p:nvSpPr>
        <p:spPr>
          <a:xfrm>
            <a:off x="3968016" y="7218064"/>
            <a:ext cx="16685422" cy="136207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defRPr sz="4000">
                <a:solidFill>
                  <a:srgbClr val="323333"/>
                </a:solidFill>
                <a:latin typeface="+mn-lt"/>
                <a:ea typeface="+mn-ea"/>
                <a:cs typeface="+mn-cs"/>
                <a:sym typeface="Helvetica"/>
              </a:defRPr>
            </a:pPr>
            <a:r>
              <a:t>I will not say much more to you, for the </a:t>
            </a:r>
            <a:r>
              <a:rPr i="1"/>
              <a:t>prince of this world</a:t>
            </a:r>
            <a:r>
              <a:t> is coming. </a:t>
            </a:r>
          </a:p>
          <a:p>
            <a:pPr algn="l" defTabSz="642937">
              <a:defRPr sz="4000">
                <a:solidFill>
                  <a:srgbClr val="323333"/>
                </a:solidFill>
                <a:latin typeface="+mn-lt"/>
                <a:ea typeface="+mn-ea"/>
                <a:cs typeface="+mn-cs"/>
                <a:sym typeface="Helvetica"/>
              </a:defRPr>
            </a:pPr>
            <a:r>
              <a:t>He has no hold over me (John 14:30)</a:t>
            </a:r>
          </a:p>
        </p:txBody>
      </p:sp>
      <p:sp>
        <p:nvSpPr>
          <p:cNvPr id="493" name="Shape 493"/>
          <p:cNvSpPr/>
          <p:nvPr/>
        </p:nvSpPr>
        <p:spPr>
          <a:xfrm>
            <a:off x="3987821" y="9638959"/>
            <a:ext cx="16645812" cy="136207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defRPr sz="4000">
                <a:solidFill>
                  <a:srgbClr val="323333"/>
                </a:solidFill>
                <a:latin typeface="+mn-lt"/>
                <a:ea typeface="+mn-ea"/>
                <a:cs typeface="+mn-cs"/>
                <a:sym typeface="Helvetica"/>
              </a:defRPr>
            </a:pPr>
            <a:r>
              <a:t>. . . and about judgment, because the </a:t>
            </a:r>
            <a:r>
              <a:rPr i="1"/>
              <a:t>prince of this world</a:t>
            </a:r>
            <a:r>
              <a:t> now stands condemned (John 16:11)</a:t>
            </a: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5" name="Shape 495"/>
          <p:cNvSpPr/>
          <p:nvPr>
            <p:ph type="body" sz="quarter" idx="1"/>
          </p:nvPr>
        </p:nvSpPr>
        <p:spPr>
          <a:xfrm>
            <a:off x="11982763" y="4992854"/>
            <a:ext cx="1462042" cy="1768080"/>
          </a:xfrm>
          <a:prstGeom prst="rect">
            <a:avLst/>
          </a:prstGeom>
        </p:spPr>
        <p:txBody>
          <a:bodyPr/>
          <a:lstStyle>
            <a:lvl1pPr algn="ctr">
              <a:lnSpc>
                <a:spcPct val="100000"/>
              </a:lnSpc>
              <a:defRPr b="1" cap="none" spc="-1000" sz="10000">
                <a:solidFill>
                  <a:srgbClr val="232323"/>
                </a:solidFill>
                <a:latin typeface="Didot"/>
                <a:ea typeface="Didot"/>
                <a:cs typeface="Didot"/>
                <a:sym typeface="Didot"/>
              </a:defRPr>
            </a:lvl1pPr>
          </a:lstStyle>
          <a:p>
            <a:pPr/>
            <a:r>
              <a:t>07</a:t>
            </a:r>
          </a:p>
        </p:txBody>
      </p:sp>
      <p:sp>
        <p:nvSpPr>
          <p:cNvPr id="496" name="Shape 496"/>
          <p:cNvSpPr/>
          <p:nvPr>
            <p:ph type="body" idx="15"/>
          </p:nvPr>
        </p:nvSpPr>
        <p:spPr>
          <a:xfrm>
            <a:off x="11982763" y="7288347"/>
            <a:ext cx="1462042" cy="1768080"/>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SzTx/>
              <a:buNone/>
              <a:defRPr b="1" spc="-1000" sz="10000">
                <a:solidFill>
                  <a:srgbClr val="232323"/>
                </a:solidFill>
                <a:latin typeface="Didot"/>
                <a:ea typeface="Didot"/>
                <a:cs typeface="Didot"/>
                <a:sym typeface="Didot"/>
              </a:defRPr>
            </a:lvl1pPr>
          </a:lstStyle>
          <a:p>
            <a:pPr/>
            <a:r>
              <a:t>08</a:t>
            </a:r>
          </a:p>
        </p:txBody>
      </p:sp>
      <p:sp>
        <p:nvSpPr>
          <p:cNvPr id="497" name="Shape 497"/>
          <p:cNvSpPr/>
          <p:nvPr>
            <p:ph type="body" idx="23"/>
          </p:nvPr>
        </p:nvSpPr>
        <p:spPr>
          <a:xfrm>
            <a:off x="1010676" y="2519560"/>
            <a:ext cx="1462041" cy="1768080"/>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SzTx/>
              <a:buNone/>
              <a:defRPr b="1" spc="-1000" sz="10000">
                <a:solidFill>
                  <a:srgbClr val="232323"/>
                </a:solidFill>
                <a:latin typeface="Didot"/>
                <a:ea typeface="Didot"/>
                <a:cs typeface="Didot"/>
                <a:sym typeface="Didot"/>
              </a:defRPr>
            </a:lvl1pPr>
          </a:lstStyle>
          <a:p>
            <a:pPr/>
            <a:r>
              <a:t>04</a:t>
            </a:r>
          </a:p>
        </p:txBody>
      </p:sp>
      <p:sp>
        <p:nvSpPr>
          <p:cNvPr id="498" name="Shape 498"/>
          <p:cNvSpPr/>
          <p:nvPr>
            <p:ph type="body" idx="24"/>
          </p:nvPr>
        </p:nvSpPr>
        <p:spPr>
          <a:xfrm>
            <a:off x="1010676" y="5973960"/>
            <a:ext cx="1462041" cy="1768081"/>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SzTx/>
              <a:buNone/>
              <a:defRPr b="1" spc="-1000" sz="10000">
                <a:solidFill>
                  <a:srgbClr val="232323"/>
                </a:solidFill>
                <a:latin typeface="Didot"/>
                <a:ea typeface="Didot"/>
                <a:cs typeface="Didot"/>
                <a:sym typeface="Didot"/>
              </a:defRPr>
            </a:lvl1pPr>
          </a:lstStyle>
          <a:p>
            <a:pPr/>
            <a:r>
              <a:t>05</a:t>
            </a:r>
          </a:p>
        </p:txBody>
      </p:sp>
      <p:sp>
        <p:nvSpPr>
          <p:cNvPr id="499" name="Shape 499"/>
          <p:cNvSpPr/>
          <p:nvPr>
            <p:ph type="body" idx="25"/>
          </p:nvPr>
        </p:nvSpPr>
        <p:spPr>
          <a:xfrm>
            <a:off x="11982763" y="2519560"/>
            <a:ext cx="1462042" cy="1768080"/>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SzTx/>
              <a:buNone/>
              <a:defRPr b="1" spc="-1000" sz="10000">
                <a:solidFill>
                  <a:srgbClr val="232323"/>
                </a:solidFill>
                <a:latin typeface="Didot"/>
                <a:ea typeface="Didot"/>
                <a:cs typeface="Didot"/>
                <a:sym typeface="Didot"/>
              </a:defRPr>
            </a:lvl1pPr>
          </a:lstStyle>
          <a:p>
            <a:pPr/>
            <a:r>
              <a:t>06</a:t>
            </a:r>
          </a:p>
        </p:txBody>
      </p:sp>
      <p:sp>
        <p:nvSpPr>
          <p:cNvPr id="500" name="Shape 500"/>
          <p:cNvSpPr/>
          <p:nvPr/>
        </p:nvSpPr>
        <p:spPr>
          <a:xfrm>
            <a:off x="2702447" y="2699104"/>
            <a:ext cx="9050588" cy="319087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defRPr sz="4000">
                <a:solidFill>
                  <a:srgbClr val="323333"/>
                </a:solidFill>
                <a:latin typeface="Helvetica Light"/>
                <a:ea typeface="Helvetica Light"/>
                <a:cs typeface="Helvetica Light"/>
                <a:sym typeface="Helvetica Light"/>
              </a:defRPr>
            </a:pPr>
            <a:r>
              <a:t>The </a:t>
            </a:r>
            <a:r>
              <a:rPr i="1"/>
              <a:t>god of this age</a:t>
            </a:r>
            <a:r>
              <a:t> has blinded the minds of unbelievers, so that they cannot see the light of the gospel that displays the glory of Christ, who is the image of God. (2 Cor. 4:4)</a:t>
            </a:r>
          </a:p>
        </p:txBody>
      </p:sp>
      <p:sp>
        <p:nvSpPr>
          <p:cNvPr id="501" name="Shape 501"/>
          <p:cNvSpPr/>
          <p:nvPr/>
        </p:nvSpPr>
        <p:spPr>
          <a:xfrm>
            <a:off x="2702447" y="6308707"/>
            <a:ext cx="9050588" cy="623887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defRPr sz="4000">
                <a:solidFill>
                  <a:srgbClr val="323333"/>
                </a:solidFill>
                <a:latin typeface="Helvetica Light"/>
                <a:ea typeface="Helvetica Light"/>
                <a:cs typeface="Helvetica Light"/>
                <a:sym typeface="Helvetica Light"/>
              </a:defRPr>
            </a:pPr>
            <a:r>
              <a:t>As for you, you were dead in your transgressions and sins, in which you used to live when you followed the ways of this world and of </a:t>
            </a:r>
            <a:r>
              <a:rPr i="1"/>
              <a:t>the ruler of the kingdom of the air</a:t>
            </a:r>
            <a:r>
              <a:t>, the </a:t>
            </a:r>
            <a:r>
              <a:rPr i="1"/>
              <a:t>spirit</a:t>
            </a:r>
            <a:r>
              <a:t> who is now at work in those who are disobedient. All of us also lived among them at one time, gratifying the cravings of our flesh and following its desires and thoughts (Eph. 2:2)</a:t>
            </a:r>
          </a:p>
        </p:txBody>
      </p:sp>
      <p:sp>
        <p:nvSpPr>
          <p:cNvPr id="502" name="Shape 502"/>
          <p:cNvSpPr/>
          <p:nvPr/>
        </p:nvSpPr>
        <p:spPr>
          <a:xfrm>
            <a:off x="13945962" y="2749905"/>
            <a:ext cx="8679833" cy="197167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defRPr sz="4000">
                <a:solidFill>
                  <a:srgbClr val="323333"/>
                </a:solidFill>
                <a:latin typeface="Helvetica Light"/>
                <a:ea typeface="Helvetica Light"/>
                <a:cs typeface="Helvetica Light"/>
                <a:sym typeface="Helvetica Light"/>
              </a:defRPr>
            </a:pPr>
            <a:r>
              <a:t>We know that we are children of God, and that </a:t>
            </a:r>
            <a:r>
              <a:rPr i="1"/>
              <a:t>the whole world is under the control of the evil one </a:t>
            </a:r>
            <a:r>
              <a:t>(1 John 5:19).</a:t>
            </a:r>
          </a:p>
        </p:txBody>
      </p:sp>
      <p:sp>
        <p:nvSpPr>
          <p:cNvPr id="503" name="Shape 503"/>
          <p:cNvSpPr/>
          <p:nvPr/>
        </p:nvSpPr>
        <p:spPr>
          <a:xfrm>
            <a:off x="13674534" y="5080932"/>
            <a:ext cx="10323133" cy="1995039"/>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defRPr sz="4000">
                <a:solidFill>
                  <a:srgbClr val="323333"/>
                </a:solidFill>
                <a:latin typeface="Helvetica Neue Light"/>
                <a:ea typeface="Helvetica Neue Light"/>
                <a:cs typeface="Helvetica Neue Light"/>
                <a:sym typeface="Helvetica Neue Light"/>
              </a:defRPr>
            </a:pPr>
            <a:r>
              <a:t>“The</a:t>
            </a:r>
            <a:r>
              <a:rPr i="1"/>
              <a:t> kingdom of the world</a:t>
            </a:r>
            <a:r>
              <a:t> has become the kingdom of our Lord and of his Messiah, and he will reign for ever and ever.” (Rev. 11:15)</a:t>
            </a:r>
          </a:p>
        </p:txBody>
      </p:sp>
      <p:sp>
        <p:nvSpPr>
          <p:cNvPr id="504" name="Shape 504"/>
          <p:cNvSpPr/>
          <p:nvPr/>
        </p:nvSpPr>
        <p:spPr>
          <a:xfrm>
            <a:off x="13674534" y="7435325"/>
            <a:ext cx="9763552" cy="258127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defRPr sz="4000">
                <a:solidFill>
                  <a:srgbClr val="323333"/>
                </a:solidFill>
                <a:latin typeface="Helvetica Light"/>
                <a:ea typeface="Helvetica Light"/>
                <a:cs typeface="Helvetica Light"/>
                <a:sym typeface="Helvetica Light"/>
              </a:defRPr>
            </a:pPr>
            <a:r>
              <a:t>They had as </a:t>
            </a:r>
            <a:r>
              <a:rPr i="1"/>
              <a:t>king over them the angel of the Abyss</a:t>
            </a:r>
            <a:r>
              <a:t>, whose name in Hebrew is Abaddon and in Greek is Apollyon (that is, Destroyer). (Rev 9:1)</a:t>
            </a:r>
          </a:p>
        </p:txBody>
      </p:sp>
      <p:sp>
        <p:nvSpPr>
          <p:cNvPr id="505" name="Shape 505"/>
          <p:cNvSpPr/>
          <p:nvPr>
            <p:ph type="title"/>
          </p:nvPr>
        </p:nvSpPr>
        <p:spPr>
          <a:xfrm>
            <a:off x="1412786" y="745702"/>
            <a:ext cx="19662280" cy="1644851"/>
          </a:xfrm>
          <a:prstGeom prst="rect">
            <a:avLst/>
          </a:prstGeom>
        </p:spPr>
        <p:txBody>
          <a:bodyPr/>
          <a:lstStyle/>
          <a:p>
            <a:pPr/>
            <a:r>
              <a:t>How NT Writers Characterize Satan</a:t>
            </a:r>
          </a:p>
        </p:txBody>
      </p:sp>
      <p:sp>
        <p:nvSpPr>
          <p:cNvPr id="506" name="Shape 506"/>
          <p:cNvSpPr/>
          <p:nvPr/>
        </p:nvSpPr>
        <p:spPr>
          <a:xfrm>
            <a:off x="16812677" y="10375951"/>
            <a:ext cx="2213771" cy="2079331"/>
          </a:xfrm>
          <a:prstGeom prst="ellipse">
            <a:avLst/>
          </a:prstGeom>
          <a:solidFill>
            <a:srgbClr val="000000"/>
          </a:solidFill>
          <a:ln w="12700">
            <a:miter lim="400000"/>
          </a:ln>
          <a:effectLst>
            <a:outerShdw sx="100000" sy="100000" kx="0" ky="0" algn="b" rotWithShape="0" blurRad="50800" dist="25400" dir="5400000">
              <a:srgbClr val="000000">
                <a:alpha val="50000"/>
              </a:srgbClr>
            </a:outerShdw>
          </a:effectLst>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07" name="Shape 507"/>
          <p:cNvSpPr/>
          <p:nvPr/>
        </p:nvSpPr>
        <p:spPr>
          <a:xfrm>
            <a:off x="17284562" y="10780617"/>
            <a:ext cx="1270001" cy="1270002"/>
          </a:xfrm>
          <a:prstGeom prst="rightArrow">
            <a:avLst>
              <a:gd name="adj1" fmla="val 32000"/>
              <a:gd name="adj2" fmla="val 64000"/>
            </a:avLst>
          </a:prstGeom>
          <a:solidFill>
            <a:srgbClr val="FFFFFF"/>
          </a:solidFill>
          <a:ln w="12700">
            <a:miter lim="400000"/>
          </a:ln>
          <a:effectLst>
            <a:outerShdw sx="100000" sy="100000" kx="0" ky="0" algn="b" rotWithShape="0" blurRad="50800" dist="25400" dir="5400000">
              <a:srgbClr val="000000">
                <a:alpha val="50000"/>
              </a:srgbClr>
            </a:outerShdw>
          </a:effectLst>
        </p:spPr>
        <p:txBody>
          <a:bodyPr lIns="71436" tIns="71436" rIns="71436" bIns="71436" anchor="ctr"/>
          <a:lstStyle/>
          <a:p>
            <a:pPr defTabSz="589358">
              <a:defRPr sz="3800">
                <a:solidFill>
                  <a:srgbClr val="232323"/>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9" name="Shape 509"/>
          <p:cNvSpPr/>
          <p:nvPr>
            <p:ph type="body" sz="quarter" idx="1"/>
          </p:nvPr>
        </p:nvSpPr>
        <p:spPr>
          <a:xfrm>
            <a:off x="1010676" y="2519560"/>
            <a:ext cx="1462041" cy="1768080"/>
          </a:xfrm>
          <a:prstGeom prst="rect">
            <a:avLst/>
          </a:prstGeom>
        </p:spPr>
        <p:txBody>
          <a:bodyPr/>
          <a:lstStyle>
            <a:lvl1pPr algn="ctr">
              <a:lnSpc>
                <a:spcPct val="100000"/>
              </a:lnSpc>
              <a:defRPr b="1" cap="none" spc="-1000" sz="10000">
                <a:solidFill>
                  <a:srgbClr val="232323"/>
                </a:solidFill>
                <a:latin typeface="Didot"/>
                <a:ea typeface="Didot"/>
                <a:cs typeface="Didot"/>
                <a:sym typeface="Didot"/>
              </a:defRPr>
            </a:lvl1pPr>
          </a:lstStyle>
          <a:p>
            <a:pPr/>
            <a:r>
              <a:t>09</a:t>
            </a:r>
          </a:p>
        </p:txBody>
      </p:sp>
      <p:sp>
        <p:nvSpPr>
          <p:cNvPr id="510" name="Shape 510"/>
          <p:cNvSpPr/>
          <p:nvPr/>
        </p:nvSpPr>
        <p:spPr>
          <a:xfrm>
            <a:off x="2952484" y="2782990"/>
            <a:ext cx="14186432" cy="319087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defRPr sz="4000">
                <a:solidFill>
                  <a:srgbClr val="323333"/>
                </a:solidFill>
                <a:latin typeface="Helvetica Light"/>
                <a:ea typeface="Helvetica Light"/>
                <a:cs typeface="Helvetica Light"/>
                <a:sym typeface="Helvetica Light"/>
              </a:defRPr>
            </a:pPr>
            <a:r>
              <a:t>He seized the dragon, that ancient serpent, who is the devil, or Satan, and bound him for a thousand years. He threw him into the Abyss, and locked and sealed it over him, to keep him from </a:t>
            </a:r>
            <a:r>
              <a:rPr i="1"/>
              <a:t>deceiving the nations</a:t>
            </a:r>
            <a:r>
              <a:t> anymore until the thousand years were ended (Rev. 20:3)</a:t>
            </a:r>
          </a:p>
        </p:txBody>
      </p:sp>
      <p:sp>
        <p:nvSpPr>
          <p:cNvPr id="511" name="Shape 511"/>
          <p:cNvSpPr/>
          <p:nvPr/>
        </p:nvSpPr>
        <p:spPr>
          <a:xfrm>
            <a:off x="2864189" y="6486042"/>
            <a:ext cx="14490023" cy="197167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defRPr sz="4000">
                <a:solidFill>
                  <a:srgbClr val="323333"/>
                </a:solidFill>
                <a:latin typeface="Helvetica Light"/>
                <a:ea typeface="Helvetica Light"/>
                <a:cs typeface="Helvetica Light"/>
                <a:sym typeface="Helvetica Light"/>
              </a:defRPr>
            </a:pPr>
            <a:r>
              <a:t>When the thousand years are over, Satan will be released from his prison and will go out </a:t>
            </a:r>
            <a:r>
              <a:rPr i="1"/>
              <a:t>to deceive the nations</a:t>
            </a:r>
            <a:r>
              <a:t> in the four corners of the earth (Rev 20:8)</a:t>
            </a:r>
          </a:p>
        </p:txBody>
      </p:sp>
      <p:sp>
        <p:nvSpPr>
          <p:cNvPr id="512" name="Shape 512"/>
          <p:cNvSpPr/>
          <p:nvPr/>
        </p:nvSpPr>
        <p:spPr>
          <a:xfrm>
            <a:off x="1084789" y="6364923"/>
            <a:ext cx="1313815" cy="1748154"/>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b="1" spc="-1000" sz="10000">
                <a:solidFill>
                  <a:srgbClr val="232323"/>
                </a:solidFill>
                <a:latin typeface="Didot"/>
                <a:ea typeface="Didot"/>
                <a:cs typeface="Didot"/>
                <a:sym typeface="Didot"/>
              </a:defRPr>
            </a:lvl1pPr>
          </a:lstStyle>
          <a:p>
            <a:pPr/>
            <a:r>
              <a:t>10</a:t>
            </a:r>
          </a:p>
        </p:txBody>
      </p:sp>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4" name="Shape 514"/>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15" name="Shape 515"/>
          <p:cNvSpPr/>
          <p:nvPr/>
        </p:nvSpPr>
        <p:spPr>
          <a:xfrm>
            <a:off x="2881492" y="5286080"/>
            <a:ext cx="14360753" cy="38291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defRPr sz="6000">
                <a:latin typeface="Helvetica Neue Light"/>
                <a:ea typeface="Helvetica Neue Light"/>
                <a:cs typeface="Helvetica Neue Light"/>
                <a:sym typeface="Helvetica Neue Light"/>
              </a:defRPr>
            </a:lvl1pPr>
          </a:lstStyle>
          <a:p>
            <a:pPr/>
            <a:r>
              <a:t>Be alert and of sober mind. Your enemy the devil prowls around like a roaring lion looking for someone to devour. Resist him, standing firm in the faith</a:t>
            </a:r>
          </a:p>
        </p:txBody>
      </p:sp>
      <p:sp>
        <p:nvSpPr>
          <p:cNvPr id="516" name="Shape 516"/>
          <p:cNvSpPr/>
          <p:nvPr/>
        </p:nvSpPr>
        <p:spPr>
          <a:xfrm>
            <a:off x="12631056" y="9197786"/>
            <a:ext cx="3801644" cy="923819"/>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a:latin typeface="Helvetica Neue Light"/>
                <a:ea typeface="Helvetica Neue Light"/>
                <a:cs typeface="Helvetica Neue Light"/>
                <a:sym typeface="Helvetica Neue Light"/>
              </a:defRPr>
            </a:lvl1pPr>
          </a:lstStyle>
          <a:p>
            <a:pPr/>
            <a:r>
              <a:t>- Peter 5:8-9</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8" name="Shape 518"/>
          <p:cNvSpPr/>
          <p:nvPr>
            <p:ph type="body" sz="quarter" idx="1"/>
          </p:nvPr>
        </p:nvSpPr>
        <p:spPr>
          <a:xfrm>
            <a:off x="17908649" y="6354960"/>
            <a:ext cx="1374676" cy="952502"/>
          </a:xfrm>
          <a:prstGeom prst="rect">
            <a:avLst/>
          </a:prstGeom>
        </p:spPr>
        <p:txBody>
          <a:bodyPr/>
          <a:lstStyle>
            <a:lvl1pPr>
              <a:defRPr spc="-200">
                <a:latin typeface="Helvetica Neue"/>
                <a:ea typeface="Helvetica Neue"/>
                <a:cs typeface="Helvetica Neue"/>
                <a:sym typeface="Helvetica Neue"/>
              </a:defRPr>
            </a:lvl1pPr>
          </a:lstStyle>
          <a:p>
            <a:pPr/>
            <a:r>
              <a:t>next</a:t>
            </a:r>
          </a:p>
        </p:txBody>
      </p:sp>
      <p:sp>
        <p:nvSpPr>
          <p:cNvPr id="519" name="Shape 519"/>
          <p:cNvSpPr/>
          <p:nvPr/>
        </p:nvSpPr>
        <p:spPr>
          <a:xfrm>
            <a:off x="1201872" y="4022664"/>
            <a:ext cx="16061540" cy="56706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457200">
              <a:defRPr sz="6000">
                <a:solidFill>
                  <a:srgbClr val="FFFFFF"/>
                </a:solidFill>
                <a:latin typeface="Helvetica Neue Light"/>
                <a:ea typeface="Helvetica Neue Light"/>
                <a:cs typeface="Helvetica Neue Light"/>
                <a:sym typeface="Helvetica Neue Light"/>
              </a:defRPr>
            </a:pPr>
            <a:r>
              <a:t>The devil led him (Jesus) up to a high place and showed him in an instant all the kingdoms of the world. And he said to him, </a:t>
            </a:r>
            <a:r>
              <a:rPr i="1"/>
              <a:t>“I will give you all their authority and splendor; it has been given to me, and I can give it to anyone I want to</a:t>
            </a:r>
            <a:r>
              <a:t>. If you worship me, it will all be yours.” </a:t>
            </a:r>
          </a:p>
        </p:txBody>
      </p:sp>
      <p:sp>
        <p:nvSpPr>
          <p:cNvPr id="520" name="Shape 520"/>
          <p:cNvSpPr/>
          <p:nvPr/>
        </p:nvSpPr>
        <p:spPr>
          <a:xfrm>
            <a:off x="13190771" y="9848778"/>
            <a:ext cx="3678809" cy="923819"/>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a:solidFill>
                  <a:srgbClr val="FFFFFF"/>
                </a:solidFill>
                <a:latin typeface="Helvetica Neue Light"/>
                <a:ea typeface="Helvetica Neue Light"/>
                <a:cs typeface="Helvetica Neue Light"/>
                <a:sym typeface="Helvetica Neue Light"/>
              </a:defRPr>
            </a:lvl1pPr>
          </a:lstStyle>
          <a:p>
            <a:pPr/>
            <a:r>
              <a:t>- Luke 4:5-7</a:t>
            </a: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2" name="Shape 522"/>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23" name="Shape 523"/>
          <p:cNvSpPr/>
          <p:nvPr/>
        </p:nvSpPr>
        <p:spPr>
          <a:xfrm>
            <a:off x="7665980" y="8662672"/>
            <a:ext cx="9052037"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indent="5367132" algn="l" defTabSz="642937">
              <a:spcBef>
                <a:spcPts val="5000"/>
              </a:spcBef>
              <a:defRPr sz="5000">
                <a:solidFill>
                  <a:srgbClr val="FFFFFF"/>
                </a:solidFill>
                <a:uFill>
                  <a:solidFill>
                    <a:srgbClr val="FFFFFF"/>
                  </a:solidFill>
                </a:uFill>
                <a:latin typeface="Helvetica Neue Light"/>
                <a:ea typeface="Helvetica Neue Light"/>
                <a:cs typeface="Helvetica Neue Light"/>
                <a:sym typeface="Helvetica Neue Light"/>
              </a:defRPr>
            </a:lvl1pPr>
          </a:lstStyle>
          <a:p>
            <a:pPr/>
            <a:r>
              <a:t>- John 10:10</a:t>
            </a:r>
          </a:p>
        </p:txBody>
      </p:sp>
      <p:sp>
        <p:nvSpPr>
          <p:cNvPr id="524" name="Shape 524"/>
          <p:cNvSpPr/>
          <p:nvPr/>
        </p:nvSpPr>
        <p:spPr>
          <a:xfrm>
            <a:off x="-1902620" y="5870514"/>
            <a:ext cx="18649158" cy="19749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indent="5285851" algn="l" defTabSz="642937">
              <a:spcBef>
                <a:spcPts val="5000"/>
              </a:spcBef>
              <a:defRPr sz="6000">
                <a:solidFill>
                  <a:srgbClr val="FFFFFF"/>
                </a:solidFill>
                <a:uFill>
                  <a:solidFill>
                    <a:srgbClr val="FFFFFF"/>
                  </a:solidFill>
                </a:uFill>
                <a:latin typeface="Helvetica Neue Light"/>
                <a:ea typeface="Helvetica Neue Light"/>
                <a:cs typeface="Helvetica Neue Light"/>
                <a:sym typeface="Helvetica Neue Light"/>
              </a:defRPr>
            </a:lvl1pPr>
          </a:lstStyle>
          <a:p>
            <a:pPr/>
            <a:r>
              <a:t>“The thief comes only to steal and kill and destroy;</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6" name="Shape 526"/>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27" name="Shape 527"/>
          <p:cNvSpPr/>
          <p:nvPr/>
        </p:nvSpPr>
        <p:spPr>
          <a:xfrm>
            <a:off x="2657156" y="5843725"/>
            <a:ext cx="14907661" cy="19749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defRPr sz="6000">
                <a:uFill>
                  <a:solidFill>
                    <a:srgbClr val="FFFFFF"/>
                  </a:solidFill>
                </a:uFill>
                <a:latin typeface="Helvetica Neue Light"/>
                <a:ea typeface="Helvetica Neue Light"/>
                <a:cs typeface="Helvetica Neue Light"/>
                <a:sym typeface="Helvetica Neue Light"/>
              </a:defRPr>
            </a:lvl1pPr>
          </a:lstStyle>
          <a:p>
            <a:pPr/>
            <a:r>
              <a:t>I have come that they may have life, and have it to the full . . .”</a:t>
            </a:r>
          </a:p>
        </p:txBody>
      </p:sp>
      <p:sp>
        <p:nvSpPr>
          <p:cNvPr id="528" name="Shape 528"/>
          <p:cNvSpPr/>
          <p:nvPr/>
        </p:nvSpPr>
        <p:spPr>
          <a:xfrm>
            <a:off x="11886247" y="7672072"/>
            <a:ext cx="3684905"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sz="5000">
                <a:latin typeface="Helvetica Neue Light"/>
                <a:ea typeface="Helvetica Neue Light"/>
                <a:cs typeface="Helvetica Neue Light"/>
                <a:sym typeface="Helvetica Neue Light"/>
              </a:defRPr>
            </a:lvl1pPr>
          </a:lstStyle>
          <a:p>
            <a:pPr/>
            <a:r>
              <a:t>- John 10:10</a:t>
            </a:r>
          </a:p>
        </p:txBody>
      </p:sp>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0" name="Shape 530"/>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31" name="Shape 531"/>
          <p:cNvSpPr/>
          <p:nvPr/>
        </p:nvSpPr>
        <p:spPr>
          <a:xfrm>
            <a:off x="1437084" y="4584689"/>
            <a:ext cx="16991312" cy="5429371"/>
          </a:xfrm>
          <a:prstGeom prst="rect">
            <a:avLst/>
          </a:prstGeom>
          <a:ln w="12700">
            <a:miter lim="400000"/>
          </a:ln>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lIns="71436" tIns="71436" rIns="71436" bIns="71436" anchor="ctr">
            <a:normAutofit fontScale="100000" lnSpcReduction="0"/>
          </a:bodyPr>
          <a:lstStyle/>
          <a:p>
            <a:pPr marL="769976" indent="-729336" algn="l" defTabSz="642937">
              <a:spcBef>
                <a:spcPts val="4200"/>
              </a:spcBef>
              <a:buSzPct val="90000"/>
              <a:buBlip>
                <a:blip r:embed="rId2"/>
              </a:buBlip>
              <a:defRPr sz="6000">
                <a:solidFill>
                  <a:srgbClr val="FFD479"/>
                </a:solidFill>
                <a:uFill>
                  <a:solidFill>
                    <a:srgbClr val="FFD479"/>
                  </a:solidFill>
                </a:uFill>
                <a:latin typeface="Helvetica Neue Light"/>
                <a:ea typeface="Helvetica Neue Light"/>
                <a:cs typeface="Helvetica Neue Light"/>
                <a:sym typeface="Helvetica Neue Light"/>
              </a:defRPr>
            </a:pPr>
            <a:r>
              <a:t>World</a:t>
            </a:r>
            <a:r>
              <a:rPr>
                <a:solidFill>
                  <a:srgbClr val="FFFFFF"/>
                </a:solidFill>
                <a:uFill>
                  <a:solidFill>
                    <a:srgbClr val="FFFFFF"/>
                  </a:solidFill>
                </a:uFill>
              </a:rPr>
              <a:t> - natural/fallen world, world’s system</a:t>
            </a:r>
            <a:endParaRPr>
              <a:solidFill>
                <a:srgbClr val="FFFFFF"/>
              </a:solidFill>
              <a:uFill>
                <a:solidFill>
                  <a:srgbClr val="FFFFFF"/>
                </a:solidFill>
              </a:uFill>
            </a:endParaRPr>
          </a:p>
          <a:p>
            <a:pPr marL="769976" indent="-729336" algn="l" defTabSz="642937">
              <a:spcBef>
                <a:spcPts val="4200"/>
              </a:spcBef>
              <a:buSzPct val="90000"/>
              <a:buBlip>
                <a:blip r:embed="rId2"/>
              </a:buBlip>
              <a:defRPr sz="6000">
                <a:solidFill>
                  <a:srgbClr val="FFD479"/>
                </a:solidFill>
                <a:uFill>
                  <a:solidFill>
                    <a:srgbClr val="FFD479"/>
                  </a:solidFill>
                </a:uFill>
                <a:latin typeface="Helvetica Neue Light"/>
                <a:ea typeface="Helvetica Neue Light"/>
                <a:cs typeface="Helvetica Neue Light"/>
                <a:sym typeface="Helvetica Neue Light"/>
              </a:defRPr>
            </a:pPr>
            <a:r>
              <a:t>Flesh</a:t>
            </a:r>
            <a:r>
              <a:rPr>
                <a:solidFill>
                  <a:srgbClr val="FFFFFF"/>
                </a:solidFill>
                <a:uFill>
                  <a:solidFill>
                    <a:srgbClr val="FFFFFF"/>
                  </a:solidFill>
                </a:uFill>
              </a:rPr>
              <a:t> - human nature/will and desires</a:t>
            </a:r>
            <a:endParaRPr>
              <a:solidFill>
                <a:srgbClr val="FFFFFF"/>
              </a:solidFill>
              <a:uFill>
                <a:solidFill>
                  <a:srgbClr val="FFFFFF"/>
                </a:solidFill>
              </a:uFill>
            </a:endParaRPr>
          </a:p>
          <a:p>
            <a:pPr marL="769976" indent="-729336" algn="l" defTabSz="642937">
              <a:spcBef>
                <a:spcPts val="4200"/>
              </a:spcBef>
              <a:buSzPct val="90000"/>
              <a:buBlip>
                <a:blip r:embed="rId2"/>
              </a:buBlip>
              <a:defRPr sz="6000">
                <a:solidFill>
                  <a:srgbClr val="FFD479"/>
                </a:solidFill>
                <a:uFill>
                  <a:solidFill>
                    <a:srgbClr val="FFD479"/>
                  </a:solidFill>
                </a:uFill>
                <a:latin typeface="Helvetica Neue Light"/>
                <a:ea typeface="Helvetica Neue Light"/>
                <a:cs typeface="Helvetica Neue Light"/>
                <a:sym typeface="Helvetica Neue Light"/>
              </a:defRPr>
            </a:pPr>
            <a:r>
              <a:t>Devil</a:t>
            </a:r>
            <a:r>
              <a:rPr>
                <a:solidFill>
                  <a:srgbClr val="FFFFFF"/>
                </a:solidFill>
                <a:uFill>
                  <a:solidFill>
                    <a:srgbClr val="FFFFFF"/>
                  </a:solidFill>
                </a:uFill>
              </a:rPr>
              <a:t> - satanic opposition, powers of this world</a:t>
            </a:r>
            <a:endParaRPr>
              <a:solidFill>
                <a:srgbClr val="FFFFFF"/>
              </a:solidFill>
              <a:uFill>
                <a:solidFill>
                  <a:srgbClr val="FFFFFF"/>
                </a:solidFill>
              </a:uFill>
            </a:endParaRPr>
          </a:p>
        </p:txBody>
      </p:sp>
      <p:sp>
        <p:nvSpPr>
          <p:cNvPr id="532" name="Shape 532"/>
          <p:cNvSpPr/>
          <p:nvPr>
            <p:ph type="title" idx="4294967295"/>
          </p:nvPr>
        </p:nvSpPr>
        <p:spPr>
          <a:xfrm>
            <a:off x="2407641" y="2493565"/>
            <a:ext cx="15537658" cy="2232424"/>
          </a:xfrm>
          <a:prstGeom prst="rect">
            <a:avLst/>
          </a:prstGeom>
          <a:effectLst>
            <a:outerShdw sx="100000" sy="100000" kx="0" ky="0" algn="b" rotWithShape="0" blurRad="25400" dist="25400" dir="18900000">
              <a:srgbClr val="000000">
                <a:alpha val="75000"/>
              </a:srgbClr>
            </a:outerShdw>
          </a:effectLst>
          <a:extLst>
            <a:ext uri="{C572A759-6A51-4108-AA02-DFA0A04FC94B}">
              <ma14:wrappingTextBoxFlag xmlns:ma14="http://schemas.microsoft.com/office/mac/drawingml/2011/main" val="1"/>
            </a:ext>
          </a:extLst>
        </p:spPr>
        <p:txBody>
          <a:bodyPr>
            <a:normAutofit fontScale="100000" lnSpcReduction="0"/>
          </a:bodyPr>
          <a:lstStyle/>
          <a:p>
            <a:pPr algn="ctr" defTabSz="630078">
              <a:defRPr sz="8820">
                <a:solidFill>
                  <a:srgbClr val="FFFFFF"/>
                </a:solidFill>
                <a:uFill>
                  <a:solidFill>
                    <a:srgbClr val="FFD479"/>
                  </a:solidFill>
                </a:uFill>
                <a:latin typeface="Helvetica Neue Light"/>
                <a:ea typeface="Helvetica Neue Light"/>
                <a:cs typeface="Helvetica Neue Light"/>
                <a:sym typeface="Helvetica Neue Light"/>
              </a:defRPr>
            </a:pPr>
            <a:r>
              <a:t>Sources of Evil &amp; Opposition</a:t>
            </a:r>
            <a:br/>
            <a:r>
              <a:rPr sz="4900">
                <a:uFill>
                  <a:solidFill>
                    <a:srgbClr val="FFFFFF"/>
                  </a:solidFill>
                </a:uFill>
              </a:rPr>
              <a:t>Ephesians 2:1-3</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531">
                                            <p:bg/>
                                          </p:spTgt>
                                        </p:tgtEl>
                                        <p:attrNameLst>
                                          <p:attrName>style.visibility</p:attrName>
                                        </p:attrNameLst>
                                      </p:cBhvr>
                                      <p:to>
                                        <p:strVal val="visible"/>
                                      </p:to>
                                    </p:set>
                                    <p:animEffect filter="wipe(left)" transition="in">
                                      <p:cBhvr>
                                        <p:cTn id="7" dur="1500"/>
                                        <p:tgtEl>
                                          <p:spTgt spid="531">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531">
                                            <p:txEl>
                                              <p:pRg st="0" end="0"/>
                                            </p:txEl>
                                          </p:spTgt>
                                        </p:tgtEl>
                                        <p:attrNameLst>
                                          <p:attrName>style.visibility</p:attrName>
                                        </p:attrNameLst>
                                      </p:cBhvr>
                                      <p:to>
                                        <p:strVal val="visible"/>
                                      </p:to>
                                    </p:set>
                                    <p:animEffect filter="wipe(left)" transition="in">
                                      <p:cBhvr>
                                        <p:cTn id="10" dur="1500"/>
                                        <p:tgtEl>
                                          <p:spTgt spid="531">
                                            <p:txEl>
                                              <p:pRg st="0" end="0"/>
                                            </p:txEl>
                                          </p:spTgt>
                                        </p:tgtEl>
                                      </p:cBhvr>
                                    </p:animEffect>
                                  </p:childTnLst>
                                </p:cTn>
                              </p:par>
                            </p:childTnLst>
                          </p:cTn>
                        </p:par>
                        <p:par>
                          <p:cTn id="11" fill="hold">
                            <p:stCondLst>
                              <p:cond delay="1500"/>
                            </p:stCondLst>
                            <p:childTnLst>
                              <p:par>
                                <p:cTn id="12" presetClass="entr" nodeType="afterEffect" presetSubtype="8" presetID="22" grpId="1" fill="hold">
                                  <p:stCondLst>
                                    <p:cond delay="0"/>
                                  </p:stCondLst>
                                  <p:iterate type="el" backwards="0">
                                    <p:tmAbs val="0"/>
                                  </p:iterate>
                                  <p:childTnLst>
                                    <p:set>
                                      <p:cBhvr>
                                        <p:cTn id="13" fill="hold"/>
                                        <p:tgtEl>
                                          <p:spTgt spid="531">
                                            <p:txEl>
                                              <p:pRg st="1" end="1"/>
                                            </p:txEl>
                                          </p:spTgt>
                                        </p:tgtEl>
                                        <p:attrNameLst>
                                          <p:attrName>style.visibility</p:attrName>
                                        </p:attrNameLst>
                                      </p:cBhvr>
                                      <p:to>
                                        <p:strVal val="visible"/>
                                      </p:to>
                                    </p:set>
                                    <p:animEffect filter="wipe(left)" transition="in">
                                      <p:cBhvr>
                                        <p:cTn id="14" dur="1500"/>
                                        <p:tgtEl>
                                          <p:spTgt spid="531">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8" presetID="22" grpId="1" fill="hold">
                                  <p:stCondLst>
                                    <p:cond delay="0"/>
                                  </p:stCondLst>
                                  <p:iterate type="el" backwards="0">
                                    <p:tmAbs val="0"/>
                                  </p:iterate>
                                  <p:childTnLst>
                                    <p:set>
                                      <p:cBhvr>
                                        <p:cTn id="18" fill="hold"/>
                                        <p:tgtEl>
                                          <p:spTgt spid="531">
                                            <p:txEl>
                                              <p:pRg st="2" end="2"/>
                                            </p:txEl>
                                          </p:spTgt>
                                        </p:tgtEl>
                                        <p:attrNameLst>
                                          <p:attrName>style.visibility</p:attrName>
                                        </p:attrNameLst>
                                      </p:cBhvr>
                                      <p:to>
                                        <p:strVal val="visible"/>
                                      </p:to>
                                    </p:set>
                                    <p:animEffect filter="wipe(left)" transition="in">
                                      <p:cBhvr>
                                        <p:cTn id="19" dur="1500"/>
                                        <p:tgtEl>
                                          <p:spTgt spid="531">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8" presetID="22" grpId="1" fill="hold">
                                  <p:stCondLst>
                                    <p:cond delay="0"/>
                                  </p:stCondLst>
                                  <p:iterate type="el" backwards="0">
                                    <p:tmAbs val="0"/>
                                  </p:iterate>
                                  <p:childTnLst>
                                    <p:set>
                                      <p:cBhvr>
                                        <p:cTn id="23" fill="hold"/>
                                        <p:tgtEl>
                                          <p:spTgt spid="531">
                                            <p:txEl>
                                              <p:pRg st="3" end="3"/>
                                            </p:txEl>
                                          </p:spTgt>
                                        </p:tgtEl>
                                        <p:attrNameLst>
                                          <p:attrName>style.visibility</p:attrName>
                                        </p:attrNameLst>
                                      </p:cBhvr>
                                      <p:to>
                                        <p:strVal val="visible"/>
                                      </p:to>
                                    </p:set>
                                    <p:animEffect filter="wipe(left)" transition="in">
                                      <p:cBhvr>
                                        <p:cTn id="24" dur="1500"/>
                                        <p:tgtEl>
                                          <p:spTgt spid="531">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31" grpId="1"/>
    </p:bldLst>
  </p:timing>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4" name="Shape 534"/>
          <p:cNvSpPr/>
          <p:nvPr/>
        </p:nvSpPr>
        <p:spPr>
          <a:xfrm>
            <a:off x="1582727" y="4479864"/>
            <a:ext cx="15741512" cy="47562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defRPr sz="6000">
                <a:solidFill>
                  <a:srgbClr val="FFFFFF"/>
                </a:solidFill>
                <a:latin typeface="Helvetica Neue Light"/>
                <a:ea typeface="Helvetica Neue Light"/>
                <a:cs typeface="Helvetica Neue Light"/>
                <a:sym typeface="Helvetica Neue Light"/>
              </a:defRPr>
            </a:lvl1pPr>
          </a:lstStyle>
          <a:p>
            <a:pPr/>
            <a:r>
              <a:t>For our struggle is not against flesh and blood, but against the rulers, against the authorities, against the powers of this dark world and against the spiritual forces of evil in the heavenly realms.</a:t>
            </a:r>
          </a:p>
        </p:txBody>
      </p:sp>
      <p:sp>
        <p:nvSpPr>
          <p:cNvPr id="535" name="Shape 535"/>
          <p:cNvSpPr/>
          <p:nvPr/>
        </p:nvSpPr>
        <p:spPr>
          <a:xfrm>
            <a:off x="11582472" y="9043847"/>
            <a:ext cx="4975175" cy="923819"/>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a:solidFill>
                  <a:srgbClr val="FFFFFF"/>
                </a:solidFill>
                <a:latin typeface="Helvetica Neue Light"/>
                <a:ea typeface="Helvetica Neue Light"/>
                <a:cs typeface="Helvetica Neue Light"/>
                <a:sym typeface="Helvetica Neue Light"/>
              </a:defRPr>
            </a:lvl1pPr>
          </a:lstStyle>
          <a:p>
            <a:pPr/>
            <a:r>
              <a:t>- Ephesians 6:12</a:t>
            </a:r>
          </a:p>
        </p:txBody>
      </p:sp>
      <p:sp>
        <p:nvSpPr>
          <p:cNvPr id="536" name="Shape 536"/>
          <p:cNvSpPr/>
          <p:nvPr/>
        </p:nvSpPr>
        <p:spPr>
          <a:xfrm>
            <a:off x="17902612" y="6396089"/>
            <a:ext cx="1366088" cy="923819"/>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a:latin typeface="Helvetica Neue Light"/>
                <a:ea typeface="Helvetica Neue Light"/>
                <a:cs typeface="Helvetica Neue Light"/>
                <a:sym typeface="Helvetica Neue Light"/>
              </a:defRPr>
            </a:lvl1pPr>
          </a:lstStyle>
          <a:p>
            <a:pPr/>
            <a:r>
              <a:t>next</a:t>
            </a:r>
          </a:p>
        </p:txBody>
      </p:sp>
    </p:spTree>
  </p:cSld>
  <p:clrMapOvr>
    <a:masterClrMapping/>
  </p:clrMapOvr>
  <p:transition xmlns:p14="http://schemas.microsoft.com/office/powerpoint/2010/main" spd="med" advClick="1" p14:dur="1000"/>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8" name="Shape 538"/>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39" name="Shape 539"/>
          <p:cNvSpPr/>
          <p:nvPr/>
        </p:nvSpPr>
        <p:spPr>
          <a:xfrm>
            <a:off x="3665406" y="2180524"/>
            <a:ext cx="11674437" cy="1506351"/>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sz="9100">
                <a:latin typeface="Helvetica Neue Light"/>
                <a:ea typeface="Helvetica Neue Light"/>
                <a:cs typeface="Helvetica Neue Light"/>
                <a:sym typeface="Helvetica Neue Light"/>
              </a:defRPr>
            </a:lvl1pPr>
          </a:lstStyle>
          <a:p>
            <a:pPr/>
            <a:r>
              <a:t>God’s Warfare Strategy</a:t>
            </a:r>
          </a:p>
        </p:txBody>
      </p:sp>
      <p:sp>
        <p:nvSpPr>
          <p:cNvPr id="540" name="Shape 540"/>
          <p:cNvSpPr/>
          <p:nvPr/>
        </p:nvSpPr>
        <p:spPr>
          <a:xfrm>
            <a:off x="8982392" y="10258363"/>
            <a:ext cx="6927215" cy="1047872"/>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marL="685800" indent="-604519" algn="l" defTabSz="642937">
              <a:spcBef>
                <a:spcPts val="4200"/>
              </a:spcBef>
              <a:tabLst>
                <a:tab pos="6045200" algn="l"/>
              </a:tabLst>
              <a:defRPr sz="6000">
                <a:latin typeface="Helvetica Neue Light"/>
                <a:ea typeface="Helvetica Neue Light"/>
                <a:cs typeface="Helvetica Neue Light"/>
                <a:sym typeface="Helvetica Neue Light"/>
              </a:defRPr>
            </a:lvl1pPr>
          </a:lstStyle>
          <a:p>
            <a:pPr/>
            <a:r>
              <a:t>- Ephesians 3:10-11</a:t>
            </a:r>
          </a:p>
        </p:txBody>
      </p:sp>
      <p:sp>
        <p:nvSpPr>
          <p:cNvPr id="541" name="Shape 541"/>
          <p:cNvSpPr/>
          <p:nvPr/>
        </p:nvSpPr>
        <p:spPr>
          <a:xfrm>
            <a:off x="1536700" y="3989525"/>
            <a:ext cx="15595402" cy="56833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marL="685800" indent="-604519" algn="l" defTabSz="642937">
              <a:spcBef>
                <a:spcPts val="4200"/>
              </a:spcBef>
              <a:defRPr sz="6000">
                <a:latin typeface="Helvetica Neue Light"/>
                <a:ea typeface="Helvetica Neue Light"/>
                <a:cs typeface="Helvetica Neue Light"/>
                <a:sym typeface="Helvetica Neue Light"/>
              </a:defRPr>
            </a:pPr>
            <a:r>
              <a:t>	His intent was that now, </a:t>
            </a:r>
            <a:r>
              <a:rPr i="1">
                <a:latin typeface="Helvetica Neue"/>
                <a:ea typeface="Helvetica Neue"/>
                <a:cs typeface="Helvetica Neue"/>
                <a:sym typeface="Helvetica Neue"/>
              </a:rPr>
              <a:t>through the church</a:t>
            </a:r>
            <a:r>
              <a:t>, the manifold wisdom of God should be made known </a:t>
            </a:r>
            <a:r>
              <a:rPr i="1">
                <a:latin typeface="Helvetica Neue"/>
                <a:ea typeface="Helvetica Neue"/>
                <a:cs typeface="Helvetica Neue"/>
                <a:sym typeface="Helvetica Neue"/>
              </a:rPr>
              <a:t>to the rulers and authorities in the heavenly realms</a:t>
            </a:r>
            <a:r>
              <a:t>, according to his eternal purpose which he accomplished in Christ Jesus our Lord.   </a:t>
            </a:r>
          </a:p>
        </p:txBody>
      </p:sp>
    </p:spTree>
  </p:cSld>
  <p:clrMapOvr>
    <a:masterClrMapping/>
  </p:clrMapOvr>
  <p:transition xmlns:p14="http://schemas.microsoft.com/office/powerpoint/2010/main" spd="med" advClick="1" p14:dur="1000"/>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3" name="Shape 543"/>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44" name="Shape 544"/>
          <p:cNvSpPr/>
          <p:nvPr/>
        </p:nvSpPr>
        <p:spPr>
          <a:xfrm>
            <a:off x="1956583" y="3243906"/>
            <a:ext cx="18800483" cy="1506351"/>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sz="9100">
                <a:latin typeface="Helvetica Neue Light"/>
                <a:ea typeface="Helvetica Neue Light"/>
                <a:cs typeface="Helvetica Neue Light"/>
                <a:sym typeface="Helvetica Neue Light"/>
              </a:defRPr>
            </a:lvl1pPr>
          </a:lstStyle>
          <a:p>
            <a:pPr/>
            <a:r>
              <a:t>God’s Provision Through Jesus Christ</a:t>
            </a:r>
          </a:p>
        </p:txBody>
      </p:sp>
      <p:sp>
        <p:nvSpPr>
          <p:cNvPr id="545" name="Shape 545"/>
          <p:cNvSpPr/>
          <p:nvPr/>
        </p:nvSpPr>
        <p:spPr>
          <a:xfrm>
            <a:off x="12995592" y="8053072"/>
            <a:ext cx="3742690"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marL="685800" indent="-604519" algn="l" defTabSz="642937">
              <a:spcBef>
                <a:spcPts val="4200"/>
              </a:spcBef>
              <a:tabLst>
                <a:tab pos="6045200" algn="l"/>
              </a:tabLst>
              <a:defRPr sz="5000">
                <a:latin typeface="Helvetica Neue Light"/>
                <a:ea typeface="Helvetica Neue Light"/>
                <a:cs typeface="Helvetica Neue Light"/>
                <a:sym typeface="Helvetica Neue Light"/>
              </a:defRPr>
            </a:lvl1pPr>
          </a:lstStyle>
          <a:p>
            <a:pPr/>
            <a:r>
              <a:t>- Luke 10:19</a:t>
            </a:r>
          </a:p>
        </p:txBody>
      </p:sp>
      <p:sp>
        <p:nvSpPr>
          <p:cNvPr id="546" name="Shape 546"/>
          <p:cNvSpPr/>
          <p:nvPr/>
        </p:nvSpPr>
        <p:spPr>
          <a:xfrm>
            <a:off x="1587500" y="5566578"/>
            <a:ext cx="15595402" cy="1974972"/>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spcBef>
                <a:spcPts val="4200"/>
              </a:spcBef>
              <a:tabLst>
                <a:tab pos="127000" algn="l"/>
              </a:tabLst>
              <a:defRPr sz="6000">
                <a:latin typeface="Helvetica Neue Light"/>
                <a:ea typeface="Helvetica Neue Light"/>
                <a:cs typeface="Helvetica Neue Light"/>
                <a:sym typeface="Helvetica Neue Light"/>
              </a:defRPr>
            </a:lvl1pPr>
          </a:lstStyle>
          <a:p>
            <a:pPr/>
            <a:r>
              <a:t>I have given you authority . . . to overcome all the power of the enemy; nothing will harm you.  </a:t>
            </a:r>
          </a:p>
        </p:txBody>
      </p:sp>
    </p:spTree>
  </p:cSld>
  <p:clrMapOvr>
    <a:masterClrMapping/>
  </p:clrMapOvr>
  <p:transition xmlns:p14="http://schemas.microsoft.com/office/powerpoint/2010/main" spd="med" advClick="1" p14:dur="1000"/>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8" name="Shape 548"/>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49" name="Shape 549"/>
          <p:cNvSpPr/>
          <p:nvPr/>
        </p:nvSpPr>
        <p:spPr>
          <a:xfrm>
            <a:off x="14011591" y="8484872"/>
            <a:ext cx="2930525"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marL="685800" indent="-604519" algn="l" defTabSz="642937">
              <a:spcBef>
                <a:spcPts val="4200"/>
              </a:spcBef>
              <a:tabLst>
                <a:tab pos="6045200" algn="l"/>
              </a:tabLst>
              <a:defRPr sz="5000">
                <a:latin typeface="Helvetica Neue Light"/>
                <a:ea typeface="Helvetica Neue Light"/>
                <a:cs typeface="Helvetica Neue Light"/>
                <a:sym typeface="Helvetica Neue Light"/>
              </a:defRPr>
            </a:lvl1pPr>
          </a:lstStyle>
          <a:p>
            <a:pPr/>
            <a:r>
              <a:t>- Acts 1:8</a:t>
            </a:r>
          </a:p>
        </p:txBody>
      </p:sp>
      <p:sp>
        <p:nvSpPr>
          <p:cNvPr id="550" name="Shape 550"/>
          <p:cNvSpPr/>
          <p:nvPr/>
        </p:nvSpPr>
        <p:spPr>
          <a:xfrm>
            <a:off x="3390899" y="5153828"/>
            <a:ext cx="14026457" cy="2902072"/>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spcBef>
                <a:spcPts val="4200"/>
              </a:spcBef>
              <a:tabLst>
                <a:tab pos="127000" algn="l"/>
              </a:tabLst>
              <a:defRPr sz="6000">
                <a:latin typeface="Helvetica Neue Light"/>
                <a:ea typeface="Helvetica Neue Light"/>
                <a:cs typeface="Helvetica Neue Light"/>
                <a:sym typeface="Helvetica Neue Light"/>
              </a:defRPr>
            </a:lvl1pPr>
          </a:lstStyle>
          <a:p>
            <a:pPr/>
            <a:r>
              <a:t>You will receive power when the Holy Spirit comes upon you; and you will be my witnesses . . . to the ends of the earth.</a:t>
            </a:r>
          </a:p>
        </p:txBody>
      </p:sp>
    </p:spTree>
  </p:cSld>
  <p:clrMapOvr>
    <a:masterClrMapping/>
  </p:clrMapOvr>
  <p:transition xmlns:p14="http://schemas.microsoft.com/office/powerpoint/2010/main" spd="med" advClick="1" p14:dur="1000"/>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2" name="Shape 552"/>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53" name="Shape 553"/>
          <p:cNvSpPr/>
          <p:nvPr/>
        </p:nvSpPr>
        <p:spPr>
          <a:xfrm>
            <a:off x="11242991" y="8510272"/>
            <a:ext cx="5671185"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marL="685800" indent="-604519" algn="l" defTabSz="642937">
              <a:spcBef>
                <a:spcPts val="4200"/>
              </a:spcBef>
              <a:tabLst>
                <a:tab pos="6045200" algn="l"/>
              </a:tabLst>
              <a:defRPr sz="5000">
                <a:latin typeface="Helvetica Neue Light"/>
                <a:ea typeface="Helvetica Neue Light"/>
                <a:cs typeface="Helvetica Neue Light"/>
                <a:sym typeface="Helvetica Neue Light"/>
              </a:defRPr>
            </a:lvl1pPr>
          </a:lstStyle>
          <a:p>
            <a:pPr/>
            <a:r>
              <a:t>- 2 Corinthians 10:4</a:t>
            </a:r>
          </a:p>
        </p:txBody>
      </p:sp>
      <p:sp>
        <p:nvSpPr>
          <p:cNvPr id="554" name="Shape 554"/>
          <p:cNvSpPr/>
          <p:nvPr/>
        </p:nvSpPr>
        <p:spPr>
          <a:xfrm>
            <a:off x="3797299" y="4916625"/>
            <a:ext cx="14026457" cy="38291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l" defTabSz="642937">
              <a:spcBef>
                <a:spcPts val="4200"/>
              </a:spcBef>
              <a:tabLst>
                <a:tab pos="127000" algn="l"/>
              </a:tabLst>
              <a:defRPr sz="6000">
                <a:latin typeface="Helvetica Neue Light"/>
                <a:ea typeface="Helvetica Neue Light"/>
                <a:cs typeface="Helvetica Neue Light"/>
                <a:sym typeface="Helvetica Neue Light"/>
              </a:defRPr>
            </a:lvl1pPr>
          </a:lstStyle>
          <a:p>
            <a:pPr/>
            <a:r>
              <a:t>The weapons we fight with are not the weapons of the world. On the contrary, they have divine power to demolish strongholds. </a:t>
            </a:r>
          </a:p>
        </p:txBody>
      </p:sp>
    </p:spTree>
  </p:cSld>
  <p:clrMapOvr>
    <a:masterClrMapping/>
  </p:clrMapOvr>
  <p:transition xmlns:p14="http://schemas.microsoft.com/office/powerpoint/2010/main" spd="med" advClick="1" p14:dur="1000"/>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6" name="Shape 556"/>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57" name="Shape 557"/>
          <p:cNvSpPr/>
          <p:nvPr/>
        </p:nvSpPr>
        <p:spPr>
          <a:xfrm>
            <a:off x="11369991" y="10643872"/>
            <a:ext cx="5812155"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marL="685800" indent="-604519" algn="l" defTabSz="642937">
              <a:spcBef>
                <a:spcPts val="4200"/>
              </a:spcBef>
              <a:tabLst>
                <a:tab pos="6045200" algn="l"/>
              </a:tabLst>
              <a:defRPr sz="5000">
                <a:latin typeface="Helvetica Neue Light"/>
                <a:ea typeface="Helvetica Neue Light"/>
                <a:cs typeface="Helvetica Neue Light"/>
                <a:sym typeface="Helvetica Neue Light"/>
              </a:defRPr>
            </a:lvl1pPr>
          </a:lstStyle>
          <a:p>
            <a:pPr/>
            <a:r>
              <a:t>- Ephesians 6:11-12</a:t>
            </a:r>
          </a:p>
        </p:txBody>
      </p:sp>
      <p:sp>
        <p:nvSpPr>
          <p:cNvPr id="558" name="Shape 558"/>
          <p:cNvSpPr/>
          <p:nvPr/>
        </p:nvSpPr>
        <p:spPr>
          <a:xfrm>
            <a:off x="3187699" y="3546414"/>
            <a:ext cx="14026457" cy="66231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spcBef>
                <a:spcPts val="4200"/>
              </a:spcBef>
              <a:tabLst>
                <a:tab pos="127000" algn="l"/>
              </a:tabLst>
              <a:defRPr sz="6000">
                <a:latin typeface="Helvetica Neue Light"/>
                <a:ea typeface="Helvetica Neue Light"/>
                <a:cs typeface="Helvetica Neue Light"/>
                <a:sym typeface="Helvetica Neue Light"/>
              </a:defRPr>
            </a:pPr>
            <a:r>
              <a:t>Put on the </a:t>
            </a:r>
            <a:r>
              <a:rPr>
                <a:latin typeface="Helvetica Neue Medium"/>
                <a:ea typeface="Helvetica Neue Medium"/>
                <a:cs typeface="Helvetica Neue Medium"/>
                <a:sym typeface="Helvetica Neue Medium"/>
              </a:rPr>
              <a:t>full armor of God</a:t>
            </a:r>
            <a:r>
              <a:t>, so that you can take your stand against the devil’s schemes. For our struggle is not against flesh and blood, but against the rulers, against the authorities, against the powers of this dark world and against the spiritual forces of evil in the heavenly realms.</a:t>
            </a:r>
          </a:p>
        </p:txBody>
      </p:sp>
    </p:spTree>
  </p:cSld>
  <p:clrMapOvr>
    <a:masterClrMapping/>
  </p:clrMapOvr>
  <p:transition xmlns:p14="http://schemas.microsoft.com/office/powerpoint/2010/main" spd="med" advClick="1" p14:dur="1000"/>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0" name="Shape 560"/>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61" name="Shape 561"/>
          <p:cNvSpPr/>
          <p:nvPr/>
        </p:nvSpPr>
        <p:spPr>
          <a:xfrm>
            <a:off x="11369991" y="10643872"/>
            <a:ext cx="5812155"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marL="685800" indent="-604519" algn="l" defTabSz="642937">
              <a:spcBef>
                <a:spcPts val="4200"/>
              </a:spcBef>
              <a:tabLst>
                <a:tab pos="6045200" algn="l"/>
              </a:tabLst>
              <a:defRPr sz="5000">
                <a:latin typeface="Helvetica Neue Light"/>
                <a:ea typeface="Helvetica Neue Light"/>
                <a:cs typeface="Helvetica Neue Light"/>
                <a:sym typeface="Helvetica Neue Light"/>
              </a:defRPr>
            </a:lvl1pPr>
          </a:lstStyle>
          <a:p>
            <a:pPr/>
            <a:r>
              <a:t>- Ephesians 6:17-18</a:t>
            </a:r>
          </a:p>
        </p:txBody>
      </p:sp>
      <p:sp>
        <p:nvSpPr>
          <p:cNvPr id="562" name="Shape 562"/>
          <p:cNvSpPr/>
          <p:nvPr/>
        </p:nvSpPr>
        <p:spPr>
          <a:xfrm>
            <a:off x="3289299" y="3500575"/>
            <a:ext cx="14026457" cy="66612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spcBef>
                <a:spcPts val="4200"/>
              </a:spcBef>
              <a:tabLst>
                <a:tab pos="127000" algn="l"/>
              </a:tabLst>
              <a:defRPr sz="6000">
                <a:latin typeface="Helvetica Neue Light"/>
                <a:ea typeface="Helvetica Neue Light"/>
                <a:cs typeface="Helvetica Neue Light"/>
                <a:sym typeface="Helvetica Neue Light"/>
              </a:defRPr>
            </a:pPr>
            <a:r>
              <a:t>In addition to all this, take up the </a:t>
            </a:r>
            <a:r>
              <a:rPr>
                <a:latin typeface="Helvetica Neue Medium"/>
                <a:ea typeface="Helvetica Neue Medium"/>
                <a:cs typeface="Helvetica Neue Medium"/>
                <a:sym typeface="Helvetica Neue Medium"/>
              </a:rPr>
              <a:t>shield of faith</a:t>
            </a:r>
            <a:r>
              <a:t>, with which you can extinguish all the flaming arrows of the evil one. Take the helmet of salvation and the </a:t>
            </a:r>
            <a:r>
              <a:rPr>
                <a:latin typeface="Helvetica Neue Medium"/>
                <a:ea typeface="Helvetica Neue Medium"/>
                <a:cs typeface="Helvetica Neue Medium"/>
                <a:sym typeface="Helvetica Neue Medium"/>
              </a:rPr>
              <a:t>sword of the Spirit, which is the word of God</a:t>
            </a:r>
            <a:r>
              <a:t>. And pray in the Spirit on all occasions with all kinds of prayers and requests. </a:t>
            </a:r>
          </a:p>
        </p:txBody>
      </p:sp>
    </p:spTree>
  </p:cSld>
  <p:clrMapOvr>
    <a:masterClrMapping/>
  </p:clrMapOvr>
  <p:transition xmlns:p14="http://schemas.microsoft.com/office/powerpoint/2010/main" spd="med" advClick="1" p14:dur="1000"/>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4" name="Shape 564"/>
          <p:cNvSpPr/>
          <p:nvPr>
            <p:ph type="body" sz="quarter" idx="1"/>
          </p:nvPr>
        </p:nvSpPr>
        <p:spPr>
          <a:xfrm>
            <a:off x="17914004" y="6354960"/>
            <a:ext cx="1363968" cy="952502"/>
          </a:xfrm>
          <a:prstGeom prst="rect">
            <a:avLst/>
          </a:prstGeom>
        </p:spPr>
        <p:txBody>
          <a:bodyPr/>
          <a:lstStyle>
            <a:lvl1pPr>
              <a:defRPr spc="-200"/>
            </a:lvl1pPr>
          </a:lstStyle>
          <a:p>
            <a:pPr/>
            <a:r>
              <a:t>next</a:t>
            </a:r>
          </a:p>
        </p:txBody>
      </p:sp>
      <p:sp>
        <p:nvSpPr>
          <p:cNvPr id="565" name="Shape 565"/>
          <p:cNvSpPr/>
          <p:nvPr/>
        </p:nvSpPr>
        <p:spPr>
          <a:xfrm>
            <a:off x="11369991" y="10643872"/>
            <a:ext cx="5722620" cy="88645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marL="685800" indent="-604519" algn="l" defTabSz="642937">
              <a:spcBef>
                <a:spcPts val="4200"/>
              </a:spcBef>
              <a:tabLst>
                <a:tab pos="6045200" algn="l"/>
              </a:tabLst>
              <a:defRPr sz="5000">
                <a:latin typeface="Helvetica Neue Light"/>
                <a:ea typeface="Helvetica Neue Light"/>
                <a:cs typeface="Helvetica Neue Light"/>
                <a:sym typeface="Helvetica Neue Light"/>
              </a:defRPr>
            </a:lvl1pPr>
          </a:lstStyle>
          <a:p>
            <a:pPr/>
            <a:r>
              <a:t>- Matthew 21:21-22</a:t>
            </a:r>
          </a:p>
        </p:txBody>
      </p:sp>
      <p:sp>
        <p:nvSpPr>
          <p:cNvPr id="566" name="Shape 566"/>
          <p:cNvSpPr/>
          <p:nvPr/>
        </p:nvSpPr>
        <p:spPr>
          <a:xfrm>
            <a:off x="2060177" y="3989525"/>
            <a:ext cx="15560379" cy="5683371"/>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l" defTabSz="642937">
              <a:spcBef>
                <a:spcPts val="4200"/>
              </a:spcBef>
              <a:tabLst>
                <a:tab pos="127000" algn="l"/>
              </a:tabLst>
              <a:defRPr sz="6000">
                <a:latin typeface="Helvetica Neue Light"/>
                <a:ea typeface="Helvetica Neue Light"/>
                <a:cs typeface="Helvetica Neue Light"/>
                <a:sym typeface="Helvetica Neue Light"/>
              </a:defRPr>
            </a:pPr>
            <a:r>
              <a:t>Jesus replied, “Truly I tell you, if you have faith and do not doubt, not only can you do what was done to the fig tree, but also </a:t>
            </a:r>
            <a:r>
              <a:rPr i="1"/>
              <a:t>you can say to</a:t>
            </a:r>
            <a:r>
              <a:t> this mountain, ‘Go, throw yourself into the sea,’ and it will be done. If you believe, you will receive whatever you ask for in prayer.”</a:t>
            </a:r>
          </a:p>
        </p:txBody>
      </p:sp>
    </p:spTree>
  </p:cSld>
  <p:clrMapOvr>
    <a:masterClrMapping/>
  </p:clrMapOvr>
  <p:transition xmlns:p14="http://schemas.microsoft.com/office/powerpoint/2010/main" spd="med" advClick="1" p14:dur="1000"/>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pic>
        <p:nvPicPr>
          <p:cNvPr id="568" name="image6.png"/>
          <p:cNvPicPr>
            <a:picLocks noChangeAspect="1"/>
          </p:cNvPicPr>
          <p:nvPr/>
        </p:nvPicPr>
        <p:blipFill>
          <a:blip r:embed="rId2">
            <a:extLst/>
          </a:blip>
          <a:stretch>
            <a:fillRect/>
          </a:stretch>
        </p:blipFill>
        <p:spPr>
          <a:xfrm>
            <a:off x="4652962" y="6694486"/>
            <a:ext cx="1899247" cy="5386588"/>
          </a:xfrm>
          <a:prstGeom prst="rect">
            <a:avLst/>
          </a:prstGeom>
          <a:ln w="12700">
            <a:miter lim="400000"/>
          </a:ln>
        </p:spPr>
      </p:pic>
      <p:sp>
        <p:nvSpPr>
          <p:cNvPr id="569" name="Shape 569"/>
          <p:cNvSpPr/>
          <p:nvPr/>
        </p:nvSpPr>
        <p:spPr>
          <a:xfrm>
            <a:off x="7771931" y="3297237"/>
            <a:ext cx="9598964" cy="6858002"/>
          </a:xfrm>
          <a:prstGeom prst="triangle">
            <a:avLst/>
          </a:prstGeom>
          <a:solidFill>
            <a:srgbClr val="73FA79"/>
          </a:solidFill>
          <a:ln w="12700">
            <a:miter lim="400000"/>
          </a:ln>
          <a:effectLst>
            <a:outerShdw sx="100000" sy="100000" kx="0" ky="0" algn="b" rotWithShape="0" blurRad="25400" dist="25400" dir="18900000">
              <a:srgbClr val="000000">
                <a:alpha val="75000"/>
              </a:srgbClr>
            </a:outerShdw>
          </a:effectLst>
        </p:spPr>
        <p:txBody>
          <a:bodyPr lIns="71436" tIns="71436" rIns="71436" bIns="71436" anchor="ctr"/>
          <a:lstStyle/>
          <a:p>
            <a:pPr defTabSz="642937">
              <a:defRPr sz="4400">
                <a:solidFill>
                  <a:srgbClr val="FFFFFF"/>
                </a:solidFill>
                <a:effectLst>
                  <a:outerShdw sx="100000" sy="100000" kx="0" ky="0" algn="b" rotWithShape="0" blurRad="38100" dist="25400" dir="5400000">
                    <a:srgbClr val="000000">
                      <a:alpha val="85000"/>
                    </a:srgbClr>
                  </a:outerShdw>
                </a:effectLst>
                <a:latin typeface="Monaco"/>
                <a:ea typeface="Monaco"/>
                <a:cs typeface="Monaco"/>
                <a:sym typeface="Monaco"/>
              </a:defRPr>
            </a:pPr>
          </a:p>
        </p:txBody>
      </p:sp>
      <p:pic>
        <p:nvPicPr>
          <p:cNvPr id="570" name="image7.png"/>
          <p:cNvPicPr>
            <a:picLocks noChangeAspect="1"/>
          </p:cNvPicPr>
          <p:nvPr/>
        </p:nvPicPr>
        <p:blipFill>
          <a:blip r:embed="rId3">
            <a:extLst/>
          </a:blip>
          <a:stretch>
            <a:fillRect/>
          </a:stretch>
        </p:blipFill>
        <p:spPr>
          <a:xfrm>
            <a:off x="18391548" y="4353800"/>
            <a:ext cx="193910" cy="2780345"/>
          </a:xfrm>
          <a:prstGeom prst="rect">
            <a:avLst/>
          </a:prstGeom>
          <a:ln w="12700">
            <a:miter lim="400000"/>
          </a:ln>
          <a:effectLst>
            <a:outerShdw sx="100000" sy="100000" kx="0" ky="0" algn="b" rotWithShape="0" blurRad="25400" dist="25400" dir="18900000">
              <a:srgbClr val="000000">
                <a:alpha val="75000"/>
              </a:srgbClr>
            </a:outerShdw>
          </a:effectLst>
        </p:spPr>
      </p:pic>
      <p:pic>
        <p:nvPicPr>
          <p:cNvPr id="571" name="image8.png"/>
          <p:cNvPicPr>
            <a:picLocks noChangeAspect="1"/>
          </p:cNvPicPr>
          <p:nvPr/>
        </p:nvPicPr>
        <p:blipFill>
          <a:blip r:embed="rId4">
            <a:extLst/>
          </a:blip>
          <a:stretch>
            <a:fillRect/>
          </a:stretch>
        </p:blipFill>
        <p:spPr>
          <a:xfrm>
            <a:off x="17623511" y="4978796"/>
            <a:ext cx="1708947" cy="194075"/>
          </a:xfrm>
          <a:prstGeom prst="rect">
            <a:avLst/>
          </a:prstGeom>
          <a:ln w="12700">
            <a:miter lim="400000"/>
          </a:ln>
          <a:effectLst>
            <a:outerShdw sx="100000" sy="100000" kx="0" ky="0" algn="b" rotWithShape="0" blurRad="25400" dist="25400" dir="18900000">
              <a:srgbClr val="000000">
                <a:alpha val="75000"/>
              </a:srgbClr>
            </a:outerShdw>
          </a:effectLst>
        </p:spPr>
      </p:pic>
      <p:sp>
        <p:nvSpPr>
          <p:cNvPr id="572" name="Shape 572"/>
          <p:cNvSpPr/>
          <p:nvPr/>
        </p:nvSpPr>
        <p:spPr>
          <a:xfrm flipV="1">
            <a:off x="10854928" y="5743971"/>
            <a:ext cx="3375424" cy="2"/>
          </a:xfrm>
          <a:prstGeom prst="line">
            <a:avLst/>
          </a:prstGeom>
          <a:ln w="38100">
            <a:solidFill>
              <a:srgbClr val="000000"/>
            </a:solidFill>
          </a:ln>
          <a:effectLst>
            <a:outerShdw sx="100000" sy="100000" kx="0" ky="0" algn="b" rotWithShape="0" blurRad="25400" dist="25400" dir="18900000">
              <a:srgbClr val="000000">
                <a:alpha val="75000"/>
              </a:srgbClr>
            </a:outerShdw>
          </a:effectLst>
        </p:spPr>
        <p:txBody>
          <a:bodyPr lIns="45718" tIns="45718" rIns="45718" bIns="45718"/>
          <a:lstStyle/>
          <a:p>
            <a:pPr/>
          </a:p>
        </p:txBody>
      </p:sp>
      <p:sp>
        <p:nvSpPr>
          <p:cNvPr id="573" name="Shape 573"/>
          <p:cNvSpPr/>
          <p:nvPr/>
        </p:nvSpPr>
        <p:spPr>
          <a:xfrm>
            <a:off x="11520703" y="4625902"/>
            <a:ext cx="2101418" cy="762940"/>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defTabSz="642937">
              <a:defRPr sz="4200">
                <a:solidFill>
                  <a:srgbClr val="5E5E5E"/>
                </a:solidFill>
                <a:latin typeface="Helvetica Neue"/>
                <a:ea typeface="Helvetica Neue"/>
                <a:cs typeface="Helvetica Neue"/>
                <a:sym typeface="Helvetica Neue"/>
              </a:defRPr>
            </a:lvl1pPr>
          </a:lstStyle>
          <a:p>
            <a:pPr/>
            <a:r>
              <a:t>Spiritual</a:t>
            </a:r>
          </a:p>
        </p:txBody>
      </p:sp>
      <p:sp>
        <p:nvSpPr>
          <p:cNvPr id="574" name="Shape 574"/>
          <p:cNvSpPr/>
          <p:nvPr/>
        </p:nvSpPr>
        <p:spPr>
          <a:xfrm flipV="1">
            <a:off x="9905800" y="7103467"/>
            <a:ext cx="5331224" cy="2"/>
          </a:xfrm>
          <a:prstGeom prst="line">
            <a:avLst/>
          </a:prstGeom>
          <a:ln w="38100">
            <a:solidFill>
              <a:srgbClr val="000000"/>
            </a:solidFill>
          </a:ln>
          <a:effectLst>
            <a:outerShdw sx="100000" sy="100000" kx="0" ky="0" algn="b" rotWithShape="0" blurRad="25400" dist="25400" dir="18900000">
              <a:srgbClr val="000000">
                <a:alpha val="75000"/>
              </a:srgbClr>
            </a:outerShdw>
          </a:effectLst>
        </p:spPr>
        <p:txBody>
          <a:bodyPr lIns="45718" tIns="45718" rIns="45718" bIns="45718"/>
          <a:lstStyle/>
          <a:p>
            <a:pPr/>
          </a:p>
        </p:txBody>
      </p:sp>
      <p:sp>
        <p:nvSpPr>
          <p:cNvPr id="575" name="Shape 575"/>
          <p:cNvSpPr/>
          <p:nvPr/>
        </p:nvSpPr>
        <p:spPr>
          <a:xfrm>
            <a:off x="11416461" y="6130141"/>
            <a:ext cx="2309902" cy="700862"/>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defTabSz="642937">
              <a:defRPr sz="3800">
                <a:solidFill>
                  <a:srgbClr val="424242"/>
                </a:solidFill>
                <a:latin typeface="Helvetica Neue"/>
                <a:ea typeface="Helvetica Neue"/>
                <a:cs typeface="Helvetica Neue"/>
                <a:sym typeface="Helvetica Neue"/>
              </a:defRPr>
            </a:lvl1pPr>
          </a:lstStyle>
          <a:p>
            <a:pPr/>
            <a:r>
              <a:t>Emotional</a:t>
            </a:r>
          </a:p>
        </p:txBody>
      </p:sp>
      <p:sp>
        <p:nvSpPr>
          <p:cNvPr id="576" name="Shape 576"/>
          <p:cNvSpPr/>
          <p:nvPr/>
        </p:nvSpPr>
        <p:spPr>
          <a:xfrm>
            <a:off x="8990607" y="8459786"/>
            <a:ext cx="7161612" cy="3177"/>
          </a:xfrm>
          <a:prstGeom prst="line">
            <a:avLst/>
          </a:prstGeom>
          <a:ln w="38100">
            <a:solidFill>
              <a:srgbClr val="000000"/>
            </a:solidFill>
          </a:ln>
          <a:effectLst>
            <a:outerShdw sx="100000" sy="100000" kx="0" ky="0" algn="b" rotWithShape="0" blurRad="25400" dist="25400" dir="18900000">
              <a:srgbClr val="000000">
                <a:alpha val="75000"/>
              </a:srgbClr>
            </a:outerShdw>
          </a:effectLst>
        </p:spPr>
        <p:txBody>
          <a:bodyPr lIns="45718" tIns="45718" rIns="45718" bIns="45718"/>
          <a:lstStyle/>
          <a:p>
            <a:pPr/>
          </a:p>
        </p:txBody>
      </p:sp>
      <p:sp>
        <p:nvSpPr>
          <p:cNvPr id="577" name="Shape 577"/>
          <p:cNvSpPr/>
          <p:nvPr/>
        </p:nvSpPr>
        <p:spPr>
          <a:xfrm>
            <a:off x="9892506" y="7448362"/>
            <a:ext cx="5357814" cy="700862"/>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defTabSz="642937">
              <a:defRPr sz="3800">
                <a:solidFill>
                  <a:srgbClr val="424242"/>
                </a:solidFill>
                <a:latin typeface="Helvetica Neue"/>
                <a:ea typeface="Helvetica Neue"/>
                <a:cs typeface="Helvetica Neue"/>
                <a:sym typeface="Helvetica Neue"/>
              </a:defRPr>
            </a:lvl1pPr>
          </a:lstStyle>
          <a:p>
            <a:pPr/>
            <a:r>
              <a:t>Physical/Physiological</a:t>
            </a:r>
          </a:p>
        </p:txBody>
      </p:sp>
      <p:sp>
        <p:nvSpPr>
          <p:cNvPr id="578" name="Shape 578"/>
          <p:cNvSpPr/>
          <p:nvPr/>
        </p:nvSpPr>
        <p:spPr>
          <a:xfrm>
            <a:off x="8901310" y="8804681"/>
            <a:ext cx="7340205" cy="700862"/>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defTabSz="642937">
              <a:spcBef>
                <a:spcPts val="2300"/>
              </a:spcBef>
              <a:defRPr sz="3800">
                <a:solidFill>
                  <a:srgbClr val="424242"/>
                </a:solidFill>
                <a:latin typeface="Helvetica Neue"/>
                <a:ea typeface="Helvetica Neue"/>
                <a:cs typeface="Helvetica Neue"/>
                <a:sym typeface="Helvetica Neue"/>
              </a:defRPr>
            </a:lvl1pPr>
          </a:lstStyle>
          <a:p>
            <a:pPr/>
            <a:r>
              <a:t>Unresolved/Unconscious Roots</a:t>
            </a:r>
          </a:p>
        </p:txBody>
      </p:sp>
    </p:spTree>
  </p:cSld>
  <p:clrMapOvr>
    <a:masterClrMapping/>
  </p:clrMapOvr>
  <p:transition xmlns:p14="http://schemas.microsoft.com/office/powerpoint/2010/main" spd="med" advClick="1" p14:dur="1000"/>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0" name="Shape 580"/>
          <p:cNvSpPr/>
          <p:nvPr>
            <p:ph type="title"/>
          </p:nvPr>
        </p:nvSpPr>
        <p:spPr>
          <a:xfrm>
            <a:off x="1907082" y="4485281"/>
            <a:ext cx="12888519" cy="4727578"/>
          </a:xfrm>
          <a:prstGeom prst="rect">
            <a:avLst/>
          </a:prstGeom>
        </p:spPr>
        <p:txBody>
          <a:bodyPr/>
          <a:lstStyle/>
          <a:p>
            <a:pPr indent="35717" algn="l" defTabSz="457200">
              <a:lnSpc>
                <a:spcPct val="90000"/>
              </a:lnSpc>
              <a:spcBef>
                <a:spcPts val="3600"/>
              </a:spcBef>
              <a:defRPr sz="6000">
                <a:solidFill>
                  <a:srgbClr val="212121"/>
                </a:solidFill>
                <a:latin typeface="Helvetica Neue Light"/>
                <a:ea typeface="Helvetica Neue Light"/>
                <a:cs typeface="Helvetica Neue Light"/>
                <a:sym typeface="Helvetica Neue Light"/>
              </a:defRPr>
            </a:pPr>
            <a:r>
              <a:t>“</a:t>
            </a:r>
            <a:r>
              <a:rPr>
                <a:uFill>
                  <a:solidFill>
                    <a:srgbClr val="FFFFFF"/>
                  </a:solidFill>
                </a:uFill>
              </a:rPr>
              <a:t>Therefore I do not run like a man running aimlessly; I do not fight like a man beating the air.”</a:t>
            </a:r>
            <a:endParaRPr>
              <a:uFill>
                <a:solidFill>
                  <a:srgbClr val="FFFFFF"/>
                </a:solidFill>
              </a:uFill>
            </a:endParaRPr>
          </a:p>
          <a:p>
            <a:pPr lvl="4" indent="5297730" defTabSz="457200">
              <a:lnSpc>
                <a:spcPct val="80000"/>
              </a:lnSpc>
              <a:spcBef>
                <a:spcPts val="3600"/>
              </a:spcBef>
              <a:defRPr sz="4200">
                <a:solidFill>
                  <a:srgbClr val="212121"/>
                </a:solidFill>
                <a:uFill>
                  <a:solidFill>
                    <a:srgbClr val="FFFFFF"/>
                  </a:solidFill>
                </a:uFill>
                <a:latin typeface="Helvetica Neue Light"/>
                <a:ea typeface="Helvetica Neue Light"/>
                <a:cs typeface="Helvetica Neue Light"/>
                <a:sym typeface="Helvetica Neue Light"/>
              </a:defRPr>
            </a:pPr>
            <a:r>
              <a:t>					- 1 Corinthians 9:26 </a:t>
            </a:r>
          </a:p>
        </p:txBody>
      </p:sp>
      <p:pic>
        <p:nvPicPr>
          <p:cNvPr id="581" name="image4.jpeg"/>
          <p:cNvPicPr>
            <a:picLocks noChangeAspect="1"/>
          </p:cNvPicPr>
          <p:nvPr/>
        </p:nvPicPr>
        <p:blipFill>
          <a:blip r:embed="rId2">
            <a:extLst/>
          </a:blip>
          <a:stretch>
            <a:fillRect/>
          </a:stretch>
        </p:blipFill>
        <p:spPr>
          <a:xfrm>
            <a:off x="15079363" y="9283700"/>
            <a:ext cx="6262494" cy="4464473"/>
          </a:xfrm>
          <a:prstGeom prst="rect">
            <a:avLst/>
          </a:prstGeom>
          <a:ln w="12700">
            <a:miter lim="400000"/>
          </a:ln>
        </p:spPr>
      </p:pic>
      <p:pic>
        <p:nvPicPr>
          <p:cNvPr id="582" name="image5.jpeg"/>
          <p:cNvPicPr>
            <a:picLocks noChangeAspect="1"/>
          </p:cNvPicPr>
          <p:nvPr/>
        </p:nvPicPr>
        <p:blipFill>
          <a:blip r:embed="rId3">
            <a:extLst/>
          </a:blip>
          <a:stretch>
            <a:fillRect/>
          </a:stretch>
        </p:blipFill>
        <p:spPr>
          <a:xfrm>
            <a:off x="15096728" y="4405927"/>
            <a:ext cx="6227764" cy="4458289"/>
          </a:xfrm>
          <a:prstGeom prst="rect">
            <a:avLst/>
          </a:prstGeom>
          <a:ln w="12700">
            <a:miter lim="400000"/>
          </a:ln>
        </p:spPr>
      </p:pic>
      <p:pic>
        <p:nvPicPr>
          <p:cNvPr id="583" name="image6.jpeg"/>
          <p:cNvPicPr>
            <a:picLocks noChangeAspect="1"/>
          </p:cNvPicPr>
          <p:nvPr/>
        </p:nvPicPr>
        <p:blipFill>
          <a:blip r:embed="rId4">
            <a:extLst/>
          </a:blip>
          <a:stretch>
            <a:fillRect/>
          </a:stretch>
        </p:blipFill>
        <p:spPr>
          <a:xfrm>
            <a:off x="15096728" y="99111"/>
            <a:ext cx="6227764" cy="3887332"/>
          </a:xfrm>
          <a:prstGeom prst="rect">
            <a:avLst/>
          </a:prstGeom>
          <a:ln w="12700">
            <a:miter lim="400000"/>
          </a:ln>
        </p:spPr>
      </p:pic>
    </p:spTree>
  </p:cSld>
  <p:clrMapOvr>
    <a:masterClrMapping/>
  </p:clrMapOvr>
  <p:transition xmlns:p14="http://schemas.microsoft.com/office/powerpoint/2010/main" spd="med" advClick="1" p14:dur="1000"/>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5" name="Shape 585"/>
          <p:cNvSpPr/>
          <p:nvPr>
            <p:ph type="title"/>
          </p:nvPr>
        </p:nvSpPr>
        <p:spPr>
          <a:xfrm>
            <a:off x="1953870" y="3765770"/>
            <a:ext cx="11914531" cy="6166602"/>
          </a:xfrm>
          <a:prstGeom prst="rect">
            <a:avLst/>
          </a:prstGeom>
        </p:spPr>
        <p:txBody>
          <a:bodyPr/>
          <a:lstStyle/>
          <a:p>
            <a:pPr defTabSz="457200">
              <a:lnSpc>
                <a:spcPct val="90000"/>
              </a:lnSpc>
              <a:defRPr sz="6000">
                <a:latin typeface="Helvetica Neue Light"/>
                <a:ea typeface="Helvetica Neue Light"/>
                <a:cs typeface="Helvetica Neue Light"/>
                <a:sym typeface="Helvetica Neue Light"/>
              </a:defRPr>
            </a:pPr>
            <a:r>
              <a:t>“No one serving as a soldier gets entangled in civilian affairs, but rather tries to please his commanding officer.”</a:t>
            </a:r>
            <a:r>
              <a:rPr sz="5700"/>
              <a:t>  </a:t>
            </a:r>
            <a:endParaRPr sz="5700"/>
          </a:p>
          <a:p>
            <a:pPr lvl="8" indent="7714299" algn="r" defTabSz="457200">
              <a:lnSpc>
                <a:spcPct val="90000"/>
              </a:lnSpc>
              <a:defRPr sz="2100">
                <a:latin typeface="Helvetica Neue Light"/>
                <a:ea typeface="Helvetica Neue Light"/>
                <a:cs typeface="Helvetica Neue Light"/>
                <a:sym typeface="Helvetica Neue Light"/>
              </a:defRPr>
            </a:pPr>
          </a:p>
          <a:p>
            <a:pPr lvl="8" marR="80961" indent="6751680" algn="r" defTabSz="457200">
              <a:lnSpc>
                <a:spcPct val="90000"/>
              </a:lnSpc>
              <a:defRPr sz="4200">
                <a:latin typeface="Helvetica Neue Light"/>
                <a:ea typeface="Helvetica Neue Light"/>
                <a:cs typeface="Helvetica Neue Light"/>
                <a:sym typeface="Helvetica Neue Light"/>
              </a:defRPr>
            </a:pPr>
            <a:r>
              <a:t>- 2 Timothy 2:4</a:t>
            </a:r>
          </a:p>
        </p:txBody>
      </p:sp>
      <p:pic>
        <p:nvPicPr>
          <p:cNvPr id="586" name="image7.jpeg"/>
          <p:cNvPicPr>
            <a:picLocks noChangeAspect="1"/>
          </p:cNvPicPr>
          <p:nvPr/>
        </p:nvPicPr>
        <p:blipFill>
          <a:blip r:embed="rId2">
            <a:extLst/>
          </a:blip>
          <a:stretch>
            <a:fillRect/>
          </a:stretch>
        </p:blipFill>
        <p:spPr>
          <a:xfrm>
            <a:off x="15085218" y="5246158"/>
            <a:ext cx="6250783" cy="3205825"/>
          </a:xfrm>
          <a:prstGeom prst="rect">
            <a:avLst/>
          </a:prstGeom>
          <a:ln w="12700">
            <a:miter lim="400000"/>
          </a:ln>
        </p:spPr>
      </p:pic>
    </p:spTree>
  </p:cSld>
  <p:clrMapOvr>
    <a:masterClrMapping/>
  </p:clrMapOvr>
  <p:transition xmlns:p14="http://schemas.microsoft.com/office/powerpoint/2010/main" spd="med" advClick="1" p14:dur="1000"/>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8" name="Shape 588"/>
          <p:cNvSpPr/>
          <p:nvPr>
            <p:ph type="body" sz="quarter" idx="1"/>
          </p:nvPr>
        </p:nvSpPr>
        <p:spPr>
          <a:xfrm>
            <a:off x="3298031" y="10515086"/>
            <a:ext cx="15716252" cy="886457"/>
          </a:xfrm>
          <a:prstGeom prst="rect">
            <a:avLst/>
          </a:prstGeom>
        </p:spPr>
        <p:txBody>
          <a:bodyPr/>
          <a:lstStyle>
            <a:lvl1pPr defTabSz="657224">
              <a:lnSpc>
                <a:spcPts val="6300"/>
              </a:lnSpc>
              <a:defRPr sz="4000">
                <a:solidFill>
                  <a:srgbClr val="EBEBEB"/>
                </a:solidFill>
              </a:defRPr>
            </a:lvl1pPr>
          </a:lstStyle>
          <a:p>
            <a:pPr/>
            <a:r>
              <a:t>The “Good News” or “Gospel” of the Kingdom of God</a:t>
            </a:r>
          </a:p>
        </p:txBody>
      </p:sp>
      <p:sp>
        <p:nvSpPr>
          <p:cNvPr id="589" name="Shape 589"/>
          <p:cNvSpPr/>
          <p:nvPr>
            <p:ph type="title"/>
          </p:nvPr>
        </p:nvSpPr>
        <p:spPr>
          <a:xfrm>
            <a:off x="4351733" y="7765002"/>
            <a:ext cx="13608847" cy="2494064"/>
          </a:xfrm>
          <a:prstGeom prst="rect">
            <a:avLst/>
          </a:prstGeom>
        </p:spPr>
        <p:txBody>
          <a:bodyPr/>
          <a:lstStyle>
            <a:lvl1pPr>
              <a:defRPr sz="12000"/>
            </a:lvl1pPr>
          </a:lstStyle>
          <a:p>
            <a:pPr/>
            <a:r>
              <a:t>The Kingdom of God</a:t>
            </a:r>
          </a:p>
        </p:txBody>
      </p:sp>
    </p:spTree>
  </p:cSld>
  <p:clrMapOvr>
    <a:masterClrMapping/>
  </p:clrMapOvr>
  <p:transition xmlns:p14="http://schemas.microsoft.com/office/powerpoint/2010/main" spd="med" advClick="1" p14:dur="1000"/>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3" name="Shape 593"/>
          <p:cNvSpPr/>
          <p:nvPr/>
        </p:nvSpPr>
        <p:spPr>
          <a:xfrm>
            <a:off x="4779062" y="6307987"/>
            <a:ext cx="14843734" cy="297753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p>
            <a:pPr defTabSz="642937">
              <a:defRPr sz="6200">
                <a:latin typeface="Helvetica Neue Light"/>
                <a:ea typeface="Helvetica Neue Light"/>
                <a:cs typeface="Helvetica Neue Light"/>
                <a:sym typeface="Helvetica Neue Light"/>
              </a:defRPr>
            </a:pPr>
            <a:r>
              <a:t>“Preach”: ‘The Kingdom of God is at hand’</a:t>
            </a:r>
          </a:p>
          <a:p>
            <a:pPr defTabSz="642937">
              <a:defRPr sz="6200">
                <a:latin typeface="Helvetica Neue Light"/>
                <a:ea typeface="Helvetica Neue Light"/>
                <a:cs typeface="Helvetica Neue Light"/>
                <a:sym typeface="Helvetica Neue Light"/>
              </a:defRPr>
            </a:pPr>
            <a:r>
              <a:t>Heal the Sick</a:t>
            </a:r>
          </a:p>
          <a:p>
            <a:pPr defTabSz="642937">
              <a:defRPr sz="6200">
                <a:latin typeface="Helvetica Neue Light"/>
                <a:ea typeface="Helvetica Neue Light"/>
                <a:cs typeface="Helvetica Neue Light"/>
                <a:sym typeface="Helvetica Neue Light"/>
              </a:defRPr>
            </a:pPr>
            <a:r>
              <a:t>Cast Out Demons</a:t>
            </a:r>
          </a:p>
        </p:txBody>
      </p:sp>
      <p:sp>
        <p:nvSpPr>
          <p:cNvPr id="594" name="Shape 594"/>
          <p:cNvSpPr/>
          <p:nvPr/>
        </p:nvSpPr>
        <p:spPr>
          <a:xfrm>
            <a:off x="6911533" y="4384037"/>
            <a:ext cx="10578795" cy="190280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defTabSz="642937">
              <a:defRPr sz="11800">
                <a:effectLst>
                  <a:outerShdw sx="100000" sy="100000" kx="0" ky="0" algn="b" rotWithShape="0" blurRad="63500" dist="12700" dir="5400000">
                    <a:srgbClr val="000000">
                      <a:alpha val="30000"/>
                    </a:srgbClr>
                  </a:outerShdw>
                </a:effectLst>
                <a:latin typeface="Helvetica Neue Light"/>
                <a:ea typeface="Helvetica Neue Light"/>
                <a:cs typeface="Helvetica Neue Light"/>
                <a:sym typeface="Helvetica Neue Light"/>
              </a:defRPr>
            </a:lvl1pPr>
          </a:lstStyle>
          <a:p>
            <a:pPr/>
            <a:r>
              <a:t>the message</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
                                  </p:stCondLst>
                                  <p:iterate type="el" backwards="0">
                                    <p:tmAbs val="0"/>
                                  </p:iterate>
                                  <p:childTnLst>
                                    <p:set>
                                      <p:cBhvr>
                                        <p:cTn id="6" fill="hold"/>
                                        <p:tgtEl>
                                          <p:spTgt spid="594"/>
                                        </p:tgtEl>
                                        <p:attrNameLst>
                                          <p:attrName>style.visibility</p:attrName>
                                        </p:attrNameLst>
                                      </p:cBhvr>
                                      <p:to>
                                        <p:strVal val="visible"/>
                                      </p:to>
                                    </p:set>
                                  </p:childTnLst>
                                </p:cTn>
                              </p:par>
                            </p:childTnLst>
                          </p:cTn>
                        </p:par>
                        <p:par>
                          <p:cTn id="7" fill="hold">
                            <p:stCondLst>
                              <p:cond delay="100"/>
                            </p:stCondLst>
                            <p:childTnLst>
                              <p:par>
                                <p:cTn id="8" presetClass="entr" nodeType="afterEffect" presetSubtype="0" presetID="1" grpId="2" fill="hold">
                                  <p:stCondLst>
                                    <p:cond delay="500"/>
                                  </p:stCondLst>
                                  <p:iterate type="lt" backwards="0">
                                    <p:tmAbs val="100"/>
                                  </p:iterate>
                                  <p:childTnLst>
                                    <p:set>
                                      <p:cBhvr>
                                        <p:cTn id="9" fill="hold"/>
                                        <p:tgtEl>
                                          <p:spTgt spid="593">
                                            <p:bg/>
                                          </p:spTgt>
                                        </p:tgtEl>
                                        <p:attrNameLst>
                                          <p:attrName>style.visibility</p:attrName>
                                        </p:attrNameLst>
                                      </p:cBhvr>
                                      <p:to>
                                        <p:strVal val="visible"/>
                                      </p:to>
                                    </p:set>
                                  </p:childTnLst>
                                </p:cTn>
                              </p:par>
                              <p:par>
                                <p:cTn id="10" presetClass="entr" nodeType="withEffect" presetSubtype="0" presetID="1" grpId="2" fill="hold">
                                  <p:stCondLst>
                                    <p:cond delay="500"/>
                                  </p:stCondLst>
                                  <p:iterate type="lt" backwards="0">
                                    <p:tmAbs val="100"/>
                                  </p:iterate>
                                  <p:childTnLst>
                                    <p:set>
                                      <p:cBhvr>
                                        <p:cTn id="11" fill="hold"/>
                                        <p:tgtEl>
                                          <p:spTgt spid="593">
                                            <p:txEl>
                                              <p:pRg st="0" end="0"/>
                                            </p:txEl>
                                          </p:spTgt>
                                        </p:tgtEl>
                                        <p:attrNameLst>
                                          <p:attrName>style.visibility</p:attrName>
                                        </p:attrNameLst>
                                      </p:cBhvr>
                                      <p:to>
                                        <p:strVal val="visible"/>
                                      </p:to>
                                    </p:set>
                                  </p:childTnLst>
                                </p:cTn>
                              </p:par>
                            </p:childTnLst>
                          </p:cTn>
                        </p:par>
                        <p:par>
                          <p:cTn id="12" fill="hold">
                            <p:stCondLst>
                              <p:cond delay="600"/>
                            </p:stCondLst>
                            <p:childTnLst>
                              <p:par>
                                <p:cTn id="13" presetClass="entr" nodeType="afterEffect" presetSubtype="0" presetID="1" grpId="2" fill="hold">
                                  <p:stCondLst>
                                    <p:cond delay="500"/>
                                  </p:stCondLst>
                                  <p:iterate type="lt" backwards="0">
                                    <p:tmAbs val="100"/>
                                  </p:iterate>
                                  <p:childTnLst>
                                    <p:set>
                                      <p:cBhvr>
                                        <p:cTn id="14" fill="hold"/>
                                        <p:tgtEl>
                                          <p:spTgt spid="593">
                                            <p:txEl>
                                              <p:pRg st="1" end="1"/>
                                            </p:txEl>
                                          </p:spTgt>
                                        </p:tgtEl>
                                        <p:attrNameLst>
                                          <p:attrName>style.visibility</p:attrName>
                                        </p:attrNameLst>
                                      </p:cBhvr>
                                      <p:to>
                                        <p:strVal val="visible"/>
                                      </p:to>
                                    </p:set>
                                  </p:childTnLst>
                                </p:cTn>
                              </p:par>
                            </p:childTnLst>
                          </p:cTn>
                        </p:par>
                        <p:par>
                          <p:cTn id="15" fill="hold">
                            <p:stCondLst>
                              <p:cond delay="1100"/>
                            </p:stCondLst>
                            <p:childTnLst>
                              <p:par>
                                <p:cTn id="16" presetClass="entr" nodeType="afterEffect" presetSubtype="0" presetID="1" grpId="2" fill="hold">
                                  <p:stCondLst>
                                    <p:cond delay="500"/>
                                  </p:stCondLst>
                                  <p:iterate type="lt" backwards="0">
                                    <p:tmAbs val="100"/>
                                  </p:iterate>
                                  <p:childTnLst>
                                    <p:set>
                                      <p:cBhvr>
                                        <p:cTn id="17" fill="hold"/>
                                        <p:tgtEl>
                                          <p:spTgt spid="593">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94" grpId="1"/>
      <p:bldP build="p" bldLvl="5" animBg="1" rev="0" advAuto="0" spid="593" grpId="2"/>
    </p:bldLst>
  </p:timing>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6" name="Shape 596"/>
          <p:cNvSpPr/>
          <p:nvPr/>
        </p:nvSpPr>
        <p:spPr>
          <a:xfrm>
            <a:off x="7636257" y="6194900"/>
            <a:ext cx="9129344" cy="3166562"/>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p>
            <a:pPr defTabSz="642937">
              <a:defRPr sz="6600">
                <a:latin typeface="Helvetica Neue Light"/>
                <a:ea typeface="Helvetica Neue Light"/>
                <a:cs typeface="Helvetica Neue Light"/>
                <a:sym typeface="Helvetica Neue Light"/>
              </a:defRPr>
            </a:pPr>
            <a:r>
              <a:t>God’s Word</a:t>
            </a:r>
          </a:p>
          <a:p>
            <a:pPr defTabSz="642937">
              <a:defRPr sz="6600">
                <a:latin typeface="Helvetica Neue Light"/>
                <a:ea typeface="Helvetica Neue Light"/>
                <a:cs typeface="Helvetica Neue Light"/>
                <a:sym typeface="Helvetica Neue Light"/>
              </a:defRPr>
            </a:pPr>
            <a:r>
              <a:t>Christ’s Authority</a:t>
            </a:r>
          </a:p>
          <a:p>
            <a:pPr defTabSz="642937">
              <a:defRPr sz="6600">
                <a:latin typeface="Helvetica Neue Light"/>
                <a:ea typeface="Helvetica Neue Light"/>
                <a:cs typeface="Helvetica Neue Light"/>
                <a:sym typeface="Helvetica Neue Light"/>
              </a:defRPr>
            </a:pPr>
            <a:r>
              <a:t>The Holy Spirit’s Counsel</a:t>
            </a:r>
          </a:p>
        </p:txBody>
      </p:sp>
      <p:sp>
        <p:nvSpPr>
          <p:cNvPr id="597" name="Shape 597"/>
          <p:cNvSpPr/>
          <p:nvPr/>
        </p:nvSpPr>
        <p:spPr>
          <a:xfrm>
            <a:off x="7491182" y="4308097"/>
            <a:ext cx="9419495" cy="1902806"/>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defTabSz="642937">
              <a:defRPr sz="11800">
                <a:effectLst>
                  <a:outerShdw sx="100000" sy="100000" kx="0" ky="0" algn="b" rotWithShape="0" blurRad="63500" dist="12700" dir="5400000">
                    <a:srgbClr val="000000">
                      <a:alpha val="30000"/>
                    </a:srgbClr>
                  </a:outerShdw>
                </a:effectLst>
                <a:latin typeface="Helvetica Neue Light"/>
                <a:ea typeface="Helvetica Neue Light"/>
                <a:cs typeface="Helvetica Neue Light"/>
                <a:sym typeface="Helvetica Neue Light"/>
              </a:defRPr>
            </a:lvl1pPr>
          </a:lstStyle>
          <a:p>
            <a:pPr/>
            <a:r>
              <a:t>the means</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lt" backwards="0">
                                    <p:tmAbs val="100"/>
                                  </p:iterate>
                                  <p:childTnLst>
                                    <p:set>
                                      <p:cBhvr>
                                        <p:cTn id="6" fill="hold"/>
                                        <p:tgtEl>
                                          <p:spTgt spid="596">
                                            <p:bg/>
                                          </p:spTgt>
                                        </p:tgtEl>
                                        <p:attrNameLst>
                                          <p:attrName>style.visibility</p:attrName>
                                        </p:attrNameLst>
                                      </p:cBhvr>
                                      <p:to>
                                        <p:strVal val="visible"/>
                                      </p:to>
                                    </p:set>
                                  </p:childTnLst>
                                </p:cTn>
                              </p:par>
                              <p:par>
                                <p:cTn id="7" presetClass="entr" nodeType="withEffect" presetSubtype="0" presetID="1" grpId="1" fill="hold">
                                  <p:stCondLst>
                                    <p:cond delay="0"/>
                                  </p:stCondLst>
                                  <p:iterate type="lt" backwards="0">
                                    <p:tmAbs val="100"/>
                                  </p:iterate>
                                  <p:childTnLst>
                                    <p:set>
                                      <p:cBhvr>
                                        <p:cTn id="8" fill="hold"/>
                                        <p:tgtEl>
                                          <p:spTgt spid="596">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lt" backwards="0">
                                    <p:tmAbs val="100"/>
                                  </p:iterate>
                                  <p:childTnLst>
                                    <p:set>
                                      <p:cBhvr>
                                        <p:cTn id="11" fill="hold"/>
                                        <p:tgtEl>
                                          <p:spTgt spid="596">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1" fill="hold">
                                  <p:stCondLst>
                                    <p:cond delay="0"/>
                                  </p:stCondLst>
                                  <p:iterate type="lt" backwards="0">
                                    <p:tmAbs val="100"/>
                                  </p:iterate>
                                  <p:childTnLst>
                                    <p:set>
                                      <p:cBhvr>
                                        <p:cTn id="14" fill="hold"/>
                                        <p:tgtEl>
                                          <p:spTgt spid="596">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96" grpId="1"/>
    </p:bldLst>
  </p:timing>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9" name="Shape 599"/>
          <p:cNvSpPr/>
          <p:nvPr>
            <p:ph type="title"/>
          </p:nvPr>
        </p:nvSpPr>
        <p:spPr>
          <a:xfrm>
            <a:off x="1618082" y="3585493"/>
            <a:ext cx="6874893" cy="2476517"/>
          </a:xfrm>
          <a:prstGeom prst="rect">
            <a:avLst/>
          </a:prstGeom>
        </p:spPr>
        <p:txBody>
          <a:bodyPr/>
          <a:lstStyle>
            <a:lvl1pPr>
              <a:defRPr sz="12500"/>
            </a:lvl1pPr>
          </a:lstStyle>
          <a:p>
            <a:pPr/>
            <a:r>
              <a:t>authority</a:t>
            </a:r>
          </a:p>
        </p:txBody>
      </p:sp>
      <p:sp>
        <p:nvSpPr>
          <p:cNvPr id="600" name="Shape 600"/>
          <p:cNvSpPr/>
          <p:nvPr/>
        </p:nvSpPr>
        <p:spPr>
          <a:xfrm>
            <a:off x="4561673" y="6386991"/>
            <a:ext cx="15260653" cy="291909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marL="312820" indent="-312820" algn="l">
              <a:lnSpc>
                <a:spcPct val="90000"/>
              </a:lnSpc>
              <a:buSzPct val="100000"/>
              <a:buChar char="•"/>
              <a:defRPr>
                <a:solidFill>
                  <a:srgbClr val="514E49"/>
                </a:solidFill>
                <a:latin typeface="Avenir Book"/>
                <a:ea typeface="Avenir Book"/>
                <a:cs typeface="Avenir Book"/>
                <a:sym typeface="Avenir Book"/>
              </a:defRPr>
            </a:pPr>
            <a:r>
              <a:t> THE RIGHT OR ABILITY CONFERRED UPON YOU TO DO SOMETHING</a:t>
            </a:r>
          </a:p>
          <a:p>
            <a:pPr algn="l">
              <a:lnSpc>
                <a:spcPct val="90000"/>
              </a:lnSpc>
              <a:defRPr sz="1600">
                <a:solidFill>
                  <a:srgbClr val="514E49"/>
                </a:solidFill>
                <a:latin typeface="Avenir Book"/>
                <a:ea typeface="Avenir Book"/>
                <a:cs typeface="Avenir Book"/>
                <a:sym typeface="Avenir Book"/>
              </a:defRPr>
            </a:pPr>
          </a:p>
          <a:p>
            <a:pPr marL="312820" indent="-312820" algn="l">
              <a:lnSpc>
                <a:spcPct val="90000"/>
              </a:lnSpc>
              <a:buSzPct val="100000"/>
              <a:buChar char="•"/>
              <a:defRPr>
                <a:solidFill>
                  <a:srgbClr val="514E49"/>
                </a:solidFill>
                <a:latin typeface="Avenir Book"/>
                <a:ea typeface="Avenir Book"/>
                <a:cs typeface="Avenir Book"/>
                <a:sym typeface="Avenir Book"/>
              </a:defRPr>
            </a:pPr>
            <a:r>
              <a:t> AUTHORIZATION TO ACT OR USE POWER</a:t>
            </a:r>
          </a:p>
        </p:txBody>
      </p:sp>
    </p:spTree>
  </p:cSld>
  <p:clrMapOvr>
    <a:masterClrMapping/>
  </p:clrMapOvr>
  <p:transition xmlns:p14="http://schemas.microsoft.com/office/powerpoint/2010/main" spd="med" advClick="1" p14:dur="1000"/>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2" name="Shape 602"/>
          <p:cNvSpPr/>
          <p:nvPr/>
        </p:nvSpPr>
        <p:spPr>
          <a:xfrm>
            <a:off x="11020034" y="3973512"/>
            <a:ext cx="9671939" cy="645477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p>
            <a:pPr marL="312820" indent="-312820" algn="l">
              <a:buSzPct val="100000"/>
              <a:buChar char="•"/>
              <a:defRPr>
                <a:solidFill>
                  <a:srgbClr val="514E49"/>
                </a:solidFill>
                <a:latin typeface="Avenir Book"/>
                <a:ea typeface="Avenir Book"/>
                <a:cs typeface="Avenir Book"/>
                <a:sym typeface="Avenir Book"/>
              </a:defRPr>
            </a:pPr>
            <a:r>
              <a:t> AUDIBLY</a:t>
            </a:r>
          </a:p>
          <a:p>
            <a:pPr marL="312820" indent="-312820" algn="l">
              <a:buSzPct val="100000"/>
              <a:buChar char="•"/>
              <a:defRPr>
                <a:solidFill>
                  <a:srgbClr val="514E49"/>
                </a:solidFill>
                <a:latin typeface="Avenir Book"/>
                <a:ea typeface="Avenir Book"/>
                <a:cs typeface="Avenir Book"/>
                <a:sym typeface="Avenir Book"/>
              </a:defRPr>
            </a:pPr>
            <a:r>
              <a:t> “IN JESUS’ NAME”</a:t>
            </a:r>
          </a:p>
          <a:p>
            <a:pPr marL="312820" indent="-312820" algn="l">
              <a:buSzPct val="100000"/>
              <a:buChar char="•"/>
              <a:defRPr>
                <a:solidFill>
                  <a:srgbClr val="514E49"/>
                </a:solidFill>
                <a:latin typeface="Avenir Book"/>
                <a:ea typeface="Avenir Book"/>
                <a:cs typeface="Avenir Book"/>
                <a:sym typeface="Avenir Book"/>
              </a:defRPr>
            </a:pPr>
            <a:r>
              <a:t> DIRECT &amp; FIRST PERSON</a:t>
            </a:r>
          </a:p>
          <a:p>
            <a:pPr marL="312820" indent="-312820" algn="l">
              <a:buSzPct val="100000"/>
              <a:buChar char="•"/>
              <a:defRPr>
                <a:solidFill>
                  <a:srgbClr val="514E49"/>
                </a:solidFill>
                <a:latin typeface="Avenir Book"/>
                <a:ea typeface="Avenir Book"/>
                <a:cs typeface="Avenir Book"/>
                <a:sym typeface="Avenir Book"/>
              </a:defRPr>
            </a:pPr>
            <a:r>
              <a:t> WITH SPECIFIC COMMANDS</a:t>
            </a:r>
          </a:p>
          <a:p>
            <a:pPr marL="312820" indent="-312820" algn="l">
              <a:buSzPct val="100000"/>
              <a:buChar char="•"/>
              <a:defRPr>
                <a:solidFill>
                  <a:srgbClr val="514E49"/>
                </a:solidFill>
                <a:latin typeface="Avenir Book"/>
                <a:ea typeface="Avenir Book"/>
                <a:cs typeface="Avenir Book"/>
                <a:sym typeface="Avenir Book"/>
              </a:defRPr>
            </a:pPr>
            <a:r>
              <a:t> USING SCRIPTURE</a:t>
            </a:r>
          </a:p>
          <a:p>
            <a:pPr marL="312820" indent="-312820" algn="l">
              <a:buSzPct val="100000"/>
              <a:buChar char="•"/>
              <a:defRPr>
                <a:solidFill>
                  <a:srgbClr val="514E49"/>
                </a:solidFill>
                <a:latin typeface="Avenir Book"/>
                <a:ea typeface="Avenir Book"/>
                <a:cs typeface="Avenir Book"/>
                <a:sym typeface="Avenir Book"/>
              </a:defRPr>
            </a:pPr>
            <a:r>
              <a:t> BEGINNING WITH “IF”</a:t>
            </a:r>
          </a:p>
          <a:p>
            <a:pPr marL="312820" indent="-312820" algn="l">
              <a:buSzPct val="100000"/>
              <a:buChar char="•"/>
              <a:defRPr>
                <a:solidFill>
                  <a:srgbClr val="514E49"/>
                </a:solidFill>
                <a:latin typeface="Avenir Book"/>
                <a:ea typeface="Avenir Book"/>
                <a:cs typeface="Avenir Book"/>
                <a:sym typeface="Avenir Book"/>
              </a:defRPr>
            </a:pPr>
            <a:r>
              <a:t> IDEALLY WITH 2 OR MORE</a:t>
            </a:r>
          </a:p>
        </p:txBody>
      </p:sp>
      <p:sp>
        <p:nvSpPr>
          <p:cNvPr id="603" name="Shape 603"/>
          <p:cNvSpPr/>
          <p:nvPr/>
        </p:nvSpPr>
        <p:spPr>
          <a:xfrm>
            <a:off x="9230187" y="1998216"/>
            <a:ext cx="3172486" cy="1667767"/>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sz="10100">
                <a:solidFill>
                  <a:srgbClr val="53585F"/>
                </a:solidFill>
                <a:latin typeface="Helvetica Neue Light"/>
                <a:ea typeface="Helvetica Neue Light"/>
                <a:cs typeface="Helvetica Neue Light"/>
                <a:sym typeface="Helvetica Neue Light"/>
              </a:defRPr>
            </a:lvl1pPr>
          </a:lstStyle>
          <a:p>
            <a:pPr/>
            <a:r>
              <a:t>HOW</a:t>
            </a:r>
          </a:p>
        </p:txBody>
      </p:sp>
      <p:pic>
        <p:nvPicPr>
          <p:cNvPr id="604" name="image8.jpeg"/>
          <p:cNvPicPr>
            <a:picLocks noChangeAspect="1"/>
          </p:cNvPicPr>
          <p:nvPr/>
        </p:nvPicPr>
        <p:blipFill>
          <a:blip r:embed="rId2">
            <a:extLst/>
          </a:blip>
          <a:stretch>
            <a:fillRect/>
          </a:stretch>
        </p:blipFill>
        <p:spPr>
          <a:xfrm>
            <a:off x="2510865" y="536757"/>
            <a:ext cx="6146331" cy="3937152"/>
          </a:xfrm>
          <a:prstGeom prst="rect">
            <a:avLst/>
          </a:prstGeom>
          <a:ln w="12700">
            <a:miter lim="400000"/>
          </a:ln>
        </p:spPr>
      </p:pic>
      <p:pic>
        <p:nvPicPr>
          <p:cNvPr id="605" name="image9.jpeg"/>
          <p:cNvPicPr>
            <a:picLocks noChangeAspect="1"/>
          </p:cNvPicPr>
          <p:nvPr/>
        </p:nvPicPr>
        <p:blipFill>
          <a:blip r:embed="rId3">
            <a:extLst/>
          </a:blip>
          <a:stretch>
            <a:fillRect/>
          </a:stretch>
        </p:blipFill>
        <p:spPr>
          <a:xfrm>
            <a:off x="2510865" y="4752928"/>
            <a:ext cx="6146331" cy="8955138"/>
          </a:xfrm>
          <a:prstGeom prst="rect">
            <a:avLst/>
          </a:prstGeom>
          <a:ln w="12700">
            <a:miter lim="400000"/>
          </a:ln>
        </p:spPr>
      </p:pic>
    </p:spTree>
  </p:cSld>
  <p:clrMapOvr>
    <a:masterClrMapping/>
  </p:clrMapOvr>
  <p:transition xmlns:p14="http://schemas.microsoft.com/office/powerpoint/2010/main" spd="med" advClick="1" p14:dur="1000"/>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7" name="Shape 607"/>
          <p:cNvSpPr/>
          <p:nvPr/>
        </p:nvSpPr>
        <p:spPr>
          <a:xfrm>
            <a:off x="10225722" y="2744839"/>
            <a:ext cx="13367537" cy="9724919"/>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p>
            <a:pPr marL="228600" indent="-228600" algn="l">
              <a:buSzPct val="100000"/>
              <a:buChar char="•"/>
              <a:defRPr>
                <a:latin typeface="Helvetica Neue Light"/>
                <a:ea typeface="Helvetica Neue Light"/>
                <a:cs typeface="Helvetica Neue Light"/>
                <a:sym typeface="Helvetica Neue Light"/>
              </a:defRPr>
            </a:pPr>
            <a:r>
              <a:t> Proclaiming the Good News of the Kingdom</a:t>
            </a:r>
          </a:p>
          <a:p>
            <a:pPr marL="228600" indent="-228600" algn="l">
              <a:buSzPct val="100000"/>
              <a:buChar char="•"/>
              <a:defRPr>
                <a:latin typeface="Helvetica Neue Light"/>
                <a:ea typeface="Helvetica Neue Light"/>
                <a:cs typeface="Helvetica Neue Light"/>
                <a:sym typeface="Helvetica Neue Light"/>
              </a:defRPr>
            </a:pPr>
            <a:r>
              <a:t> Healing the sick</a:t>
            </a:r>
          </a:p>
          <a:p>
            <a:pPr marL="228600" indent="-228600" algn="l">
              <a:buSzPct val="100000"/>
              <a:buChar char="•"/>
              <a:defRPr>
                <a:latin typeface="Helvetica Neue Light"/>
                <a:ea typeface="Helvetica Neue Light"/>
                <a:cs typeface="Helvetica Neue Light"/>
                <a:sym typeface="Helvetica Neue Light"/>
              </a:defRPr>
            </a:pPr>
            <a:r>
              <a:t> Casting out demons</a:t>
            </a:r>
          </a:p>
          <a:p>
            <a:pPr marL="228600" indent="-228600" algn="l">
              <a:buSzPct val="100000"/>
              <a:buChar char="•"/>
              <a:defRPr>
                <a:latin typeface="Helvetica Neue Light"/>
                <a:ea typeface="Helvetica Neue Light"/>
                <a:cs typeface="Helvetica Neue Light"/>
                <a:sym typeface="Helvetica Neue Light"/>
              </a:defRPr>
            </a:pPr>
            <a:r>
              <a:t> Testing for &amp; resolving spiritual influences</a:t>
            </a:r>
          </a:p>
          <a:p>
            <a:pPr marL="228600" indent="-228600" algn="l">
              <a:buSzPct val="100000"/>
              <a:buChar char="•"/>
              <a:defRPr>
                <a:latin typeface="Helvetica Neue Light"/>
                <a:ea typeface="Helvetica Neue Light"/>
                <a:cs typeface="Helvetica Neue Light"/>
                <a:sym typeface="Helvetica Neue Light"/>
              </a:defRPr>
            </a:pPr>
            <a:r>
              <a:t> Preventing the influence of evil</a:t>
            </a:r>
          </a:p>
          <a:p>
            <a:pPr marL="228600" indent="-228600" algn="l">
              <a:buSzPct val="100000"/>
              <a:buChar char="•"/>
              <a:defRPr>
                <a:latin typeface="Helvetica Neue Light"/>
                <a:ea typeface="Helvetica Neue Light"/>
                <a:cs typeface="Helvetica Neue Light"/>
                <a:sym typeface="Helvetica Neue Light"/>
              </a:defRPr>
            </a:pPr>
            <a:r>
              <a:t> Preparing environments</a:t>
            </a:r>
          </a:p>
          <a:p>
            <a:pPr marL="228600" indent="-228600" algn="l">
              <a:buSzPct val="100000"/>
              <a:buChar char="•"/>
              <a:defRPr>
                <a:latin typeface="Helvetica Neue Light"/>
                <a:ea typeface="Helvetica Neue Light"/>
                <a:cs typeface="Helvetica Neue Light"/>
                <a:sym typeface="Helvetica Neue Light"/>
              </a:defRPr>
            </a:pPr>
            <a:r>
              <a:t> Prayer &amp; Intercession</a:t>
            </a:r>
          </a:p>
          <a:p>
            <a:pPr marL="228600" indent="-228600" algn="l">
              <a:buSzPct val="100000"/>
              <a:buChar char="•"/>
              <a:defRPr>
                <a:latin typeface="Helvetica Neue Light"/>
                <a:ea typeface="Helvetica Neue Light"/>
                <a:cs typeface="Helvetica Neue Light"/>
                <a:sym typeface="Helvetica Neue Light"/>
              </a:defRPr>
            </a:pPr>
            <a:r>
              <a:t> Barriers &amp; hindrances to God’s will</a:t>
            </a:r>
          </a:p>
          <a:p>
            <a:pPr marL="228600" indent="-228600" algn="l">
              <a:buSzPct val="100000"/>
              <a:buChar char="•"/>
              <a:defRPr>
                <a:latin typeface="Helvetica Neue Light"/>
                <a:ea typeface="Helvetica Neue Light"/>
                <a:cs typeface="Helvetica Neue Light"/>
                <a:sym typeface="Helvetica Neue Light"/>
              </a:defRPr>
            </a:pPr>
            <a:r>
              <a:t> Protection &amp; covering</a:t>
            </a:r>
          </a:p>
          <a:p>
            <a:pPr marL="228600" indent="-228600" algn="l">
              <a:buSzPct val="100000"/>
              <a:buChar char="•"/>
              <a:defRPr>
                <a:latin typeface="Helvetica Neue Light"/>
                <a:ea typeface="Helvetica Neue Light"/>
                <a:cs typeface="Helvetica Neue Light"/>
                <a:sym typeface="Helvetica Neue Light"/>
              </a:defRPr>
            </a:pPr>
            <a:r>
              <a:t> Nature/“Storms”</a:t>
            </a:r>
          </a:p>
          <a:p>
            <a:pPr marL="228600" indent="-228600" algn="l">
              <a:buSzPct val="100000"/>
              <a:buChar char="•"/>
              <a:defRPr>
                <a:latin typeface="Helvetica Neue Light"/>
                <a:ea typeface="Helvetica Neue Light"/>
                <a:cs typeface="Helvetica Neue Light"/>
                <a:sym typeface="Helvetica Neue Light"/>
              </a:defRPr>
            </a:pPr>
            <a:r>
              <a:t> Barriers, hindrances, “mountains”</a:t>
            </a:r>
          </a:p>
          <a:p>
            <a:pPr marL="228600" indent="-228600" algn="l">
              <a:buSzPct val="100000"/>
              <a:buChar char="•"/>
              <a:defRPr>
                <a:latin typeface="Helvetica Neue Light"/>
                <a:ea typeface="Helvetica Neue Light"/>
                <a:cs typeface="Helvetica Neue Light"/>
                <a:sym typeface="Helvetica Neue Light"/>
              </a:defRPr>
            </a:pPr>
            <a:r>
              <a:t> Testing &amp; discernment</a:t>
            </a:r>
          </a:p>
        </p:txBody>
      </p:sp>
      <p:sp>
        <p:nvSpPr>
          <p:cNvPr id="608" name="Shape 608"/>
          <p:cNvSpPr/>
          <p:nvPr/>
        </p:nvSpPr>
        <p:spPr>
          <a:xfrm>
            <a:off x="9178397" y="1033016"/>
            <a:ext cx="3885666" cy="1667767"/>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defRPr sz="10100">
                <a:solidFill>
                  <a:srgbClr val="53585F"/>
                </a:solidFill>
                <a:latin typeface="Helvetica Neue Light"/>
                <a:ea typeface="Helvetica Neue Light"/>
                <a:cs typeface="Helvetica Neue Light"/>
                <a:sym typeface="Helvetica Neue Light"/>
              </a:defRPr>
            </a:lvl1pPr>
          </a:lstStyle>
          <a:p>
            <a:pPr/>
            <a:r>
              <a:t>WHEN</a:t>
            </a:r>
          </a:p>
        </p:txBody>
      </p:sp>
      <p:pic>
        <p:nvPicPr>
          <p:cNvPr id="609" name="image8.jpeg"/>
          <p:cNvPicPr>
            <a:picLocks noChangeAspect="1"/>
          </p:cNvPicPr>
          <p:nvPr/>
        </p:nvPicPr>
        <p:blipFill>
          <a:blip r:embed="rId2">
            <a:extLst/>
          </a:blip>
          <a:stretch>
            <a:fillRect/>
          </a:stretch>
        </p:blipFill>
        <p:spPr>
          <a:xfrm>
            <a:off x="2510865" y="5232324"/>
            <a:ext cx="6146331" cy="3937152"/>
          </a:xfrm>
          <a:prstGeom prst="rect">
            <a:avLst/>
          </a:prstGeom>
          <a:ln w="12700">
            <a:miter lim="400000"/>
          </a:ln>
        </p:spPr>
      </p:pic>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607">
                                            <p:bg/>
                                          </p:spTgt>
                                        </p:tgtEl>
                                        <p:attrNameLst>
                                          <p:attrName>style.visibility</p:attrName>
                                        </p:attrNameLst>
                                      </p:cBhvr>
                                      <p:to>
                                        <p:strVal val="visible"/>
                                      </p:to>
                                    </p:set>
                                    <p:animEffect filter="wipe(left)" transition="in">
                                      <p:cBhvr>
                                        <p:cTn id="7" dur="1000"/>
                                        <p:tgtEl>
                                          <p:spTgt spid="607">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607">
                                            <p:txEl>
                                              <p:pRg st="0" end="0"/>
                                            </p:txEl>
                                          </p:spTgt>
                                        </p:tgtEl>
                                        <p:attrNameLst>
                                          <p:attrName>style.visibility</p:attrName>
                                        </p:attrNameLst>
                                      </p:cBhvr>
                                      <p:to>
                                        <p:strVal val="visible"/>
                                      </p:to>
                                    </p:set>
                                    <p:animEffect filter="wipe(left)" transition="in">
                                      <p:cBhvr>
                                        <p:cTn id="10" dur="1000"/>
                                        <p:tgtEl>
                                          <p:spTgt spid="607">
                                            <p:txEl>
                                              <p:pRg st="0" end="0"/>
                                            </p:txEl>
                                          </p:spTgt>
                                        </p:tgtEl>
                                      </p:cBhvr>
                                    </p:animEffect>
                                  </p:childTnLst>
                                </p:cTn>
                              </p:par>
                            </p:childTnLst>
                          </p:cTn>
                        </p:par>
                        <p:par>
                          <p:cTn id="11" fill="hold">
                            <p:stCondLst>
                              <p:cond delay="1000"/>
                            </p:stCondLst>
                            <p:childTnLst>
                              <p:par>
                                <p:cTn id="12" presetClass="entr" nodeType="afterEffect" presetSubtype="8" presetID="22" grpId="1" fill="hold">
                                  <p:stCondLst>
                                    <p:cond delay="0"/>
                                  </p:stCondLst>
                                  <p:iterate type="el" backwards="0">
                                    <p:tmAbs val="0"/>
                                  </p:iterate>
                                  <p:childTnLst>
                                    <p:set>
                                      <p:cBhvr>
                                        <p:cTn id="13" fill="hold"/>
                                        <p:tgtEl>
                                          <p:spTgt spid="607">
                                            <p:txEl>
                                              <p:pRg st="1" end="1"/>
                                            </p:txEl>
                                          </p:spTgt>
                                        </p:tgtEl>
                                        <p:attrNameLst>
                                          <p:attrName>style.visibility</p:attrName>
                                        </p:attrNameLst>
                                      </p:cBhvr>
                                      <p:to>
                                        <p:strVal val="visible"/>
                                      </p:to>
                                    </p:set>
                                    <p:animEffect filter="wipe(left)" transition="in">
                                      <p:cBhvr>
                                        <p:cTn id="14" dur="1000"/>
                                        <p:tgtEl>
                                          <p:spTgt spid="60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8" presetID="22" grpId="1" fill="hold">
                                  <p:stCondLst>
                                    <p:cond delay="0"/>
                                  </p:stCondLst>
                                  <p:iterate type="el" backwards="0">
                                    <p:tmAbs val="0"/>
                                  </p:iterate>
                                  <p:childTnLst>
                                    <p:set>
                                      <p:cBhvr>
                                        <p:cTn id="18" fill="hold"/>
                                        <p:tgtEl>
                                          <p:spTgt spid="607">
                                            <p:txEl>
                                              <p:pRg st="2" end="2"/>
                                            </p:txEl>
                                          </p:spTgt>
                                        </p:tgtEl>
                                        <p:attrNameLst>
                                          <p:attrName>style.visibility</p:attrName>
                                        </p:attrNameLst>
                                      </p:cBhvr>
                                      <p:to>
                                        <p:strVal val="visible"/>
                                      </p:to>
                                    </p:set>
                                    <p:animEffect filter="wipe(left)" transition="in">
                                      <p:cBhvr>
                                        <p:cTn id="19" dur="1000"/>
                                        <p:tgtEl>
                                          <p:spTgt spid="60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8" presetID="22" grpId="1" fill="hold">
                                  <p:stCondLst>
                                    <p:cond delay="0"/>
                                  </p:stCondLst>
                                  <p:iterate type="el" backwards="0">
                                    <p:tmAbs val="0"/>
                                  </p:iterate>
                                  <p:childTnLst>
                                    <p:set>
                                      <p:cBhvr>
                                        <p:cTn id="23" fill="hold"/>
                                        <p:tgtEl>
                                          <p:spTgt spid="607">
                                            <p:txEl>
                                              <p:pRg st="3" end="3"/>
                                            </p:txEl>
                                          </p:spTgt>
                                        </p:tgtEl>
                                        <p:attrNameLst>
                                          <p:attrName>style.visibility</p:attrName>
                                        </p:attrNameLst>
                                      </p:cBhvr>
                                      <p:to>
                                        <p:strVal val="visible"/>
                                      </p:to>
                                    </p:set>
                                    <p:animEffect filter="wipe(left)" transition="in">
                                      <p:cBhvr>
                                        <p:cTn id="24" dur="1000"/>
                                        <p:tgtEl>
                                          <p:spTgt spid="607">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8" presetID="22" grpId="1" fill="hold">
                                  <p:stCondLst>
                                    <p:cond delay="0"/>
                                  </p:stCondLst>
                                  <p:iterate type="el" backwards="0">
                                    <p:tmAbs val="0"/>
                                  </p:iterate>
                                  <p:childTnLst>
                                    <p:set>
                                      <p:cBhvr>
                                        <p:cTn id="28" fill="hold"/>
                                        <p:tgtEl>
                                          <p:spTgt spid="607">
                                            <p:txEl>
                                              <p:pRg st="4" end="4"/>
                                            </p:txEl>
                                          </p:spTgt>
                                        </p:tgtEl>
                                        <p:attrNameLst>
                                          <p:attrName>style.visibility</p:attrName>
                                        </p:attrNameLst>
                                      </p:cBhvr>
                                      <p:to>
                                        <p:strVal val="visible"/>
                                      </p:to>
                                    </p:set>
                                    <p:animEffect filter="wipe(left)" transition="in">
                                      <p:cBhvr>
                                        <p:cTn id="29" dur="1000"/>
                                        <p:tgtEl>
                                          <p:spTgt spid="607">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8" presetID="22" grpId="1" fill="hold">
                                  <p:stCondLst>
                                    <p:cond delay="0"/>
                                  </p:stCondLst>
                                  <p:iterate type="el" backwards="0">
                                    <p:tmAbs val="0"/>
                                  </p:iterate>
                                  <p:childTnLst>
                                    <p:set>
                                      <p:cBhvr>
                                        <p:cTn id="33" fill="hold"/>
                                        <p:tgtEl>
                                          <p:spTgt spid="607">
                                            <p:txEl>
                                              <p:pRg st="5" end="5"/>
                                            </p:txEl>
                                          </p:spTgt>
                                        </p:tgtEl>
                                        <p:attrNameLst>
                                          <p:attrName>style.visibility</p:attrName>
                                        </p:attrNameLst>
                                      </p:cBhvr>
                                      <p:to>
                                        <p:strVal val="visible"/>
                                      </p:to>
                                    </p:set>
                                    <p:animEffect filter="wipe(left)" transition="in">
                                      <p:cBhvr>
                                        <p:cTn id="34" dur="1000"/>
                                        <p:tgtEl>
                                          <p:spTgt spid="607">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8" presetID="22" grpId="1" fill="hold">
                                  <p:stCondLst>
                                    <p:cond delay="0"/>
                                  </p:stCondLst>
                                  <p:iterate type="el" backwards="0">
                                    <p:tmAbs val="0"/>
                                  </p:iterate>
                                  <p:childTnLst>
                                    <p:set>
                                      <p:cBhvr>
                                        <p:cTn id="38" fill="hold"/>
                                        <p:tgtEl>
                                          <p:spTgt spid="607">
                                            <p:txEl>
                                              <p:pRg st="6" end="6"/>
                                            </p:txEl>
                                          </p:spTgt>
                                        </p:tgtEl>
                                        <p:attrNameLst>
                                          <p:attrName>style.visibility</p:attrName>
                                        </p:attrNameLst>
                                      </p:cBhvr>
                                      <p:to>
                                        <p:strVal val="visible"/>
                                      </p:to>
                                    </p:set>
                                    <p:animEffect filter="wipe(left)" transition="in">
                                      <p:cBhvr>
                                        <p:cTn id="39" dur="1000"/>
                                        <p:tgtEl>
                                          <p:spTgt spid="607">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Class="entr" nodeType="clickEffect" presetSubtype="8" presetID="22" grpId="1" fill="hold">
                                  <p:stCondLst>
                                    <p:cond delay="0"/>
                                  </p:stCondLst>
                                  <p:iterate type="el" backwards="0">
                                    <p:tmAbs val="0"/>
                                  </p:iterate>
                                  <p:childTnLst>
                                    <p:set>
                                      <p:cBhvr>
                                        <p:cTn id="43" fill="hold"/>
                                        <p:tgtEl>
                                          <p:spTgt spid="607">
                                            <p:txEl>
                                              <p:pRg st="7" end="7"/>
                                            </p:txEl>
                                          </p:spTgt>
                                        </p:tgtEl>
                                        <p:attrNameLst>
                                          <p:attrName>style.visibility</p:attrName>
                                        </p:attrNameLst>
                                      </p:cBhvr>
                                      <p:to>
                                        <p:strVal val="visible"/>
                                      </p:to>
                                    </p:set>
                                    <p:animEffect filter="wipe(left)" transition="in">
                                      <p:cBhvr>
                                        <p:cTn id="44" dur="1000"/>
                                        <p:tgtEl>
                                          <p:spTgt spid="607">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8" presetID="22" grpId="1" fill="hold">
                                  <p:stCondLst>
                                    <p:cond delay="0"/>
                                  </p:stCondLst>
                                  <p:iterate type="el" backwards="0">
                                    <p:tmAbs val="0"/>
                                  </p:iterate>
                                  <p:childTnLst>
                                    <p:set>
                                      <p:cBhvr>
                                        <p:cTn id="48" fill="hold"/>
                                        <p:tgtEl>
                                          <p:spTgt spid="607">
                                            <p:txEl>
                                              <p:pRg st="8" end="8"/>
                                            </p:txEl>
                                          </p:spTgt>
                                        </p:tgtEl>
                                        <p:attrNameLst>
                                          <p:attrName>style.visibility</p:attrName>
                                        </p:attrNameLst>
                                      </p:cBhvr>
                                      <p:to>
                                        <p:strVal val="visible"/>
                                      </p:to>
                                    </p:set>
                                    <p:animEffect filter="wipe(left)" transition="in">
                                      <p:cBhvr>
                                        <p:cTn id="49" dur="1000"/>
                                        <p:tgtEl>
                                          <p:spTgt spid="607">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Class="entr" nodeType="clickEffect" presetSubtype="8" presetID="22" grpId="1" fill="hold">
                                  <p:stCondLst>
                                    <p:cond delay="0"/>
                                  </p:stCondLst>
                                  <p:iterate type="el" backwards="0">
                                    <p:tmAbs val="0"/>
                                  </p:iterate>
                                  <p:childTnLst>
                                    <p:set>
                                      <p:cBhvr>
                                        <p:cTn id="53" fill="hold"/>
                                        <p:tgtEl>
                                          <p:spTgt spid="607">
                                            <p:txEl>
                                              <p:pRg st="9" end="9"/>
                                            </p:txEl>
                                          </p:spTgt>
                                        </p:tgtEl>
                                        <p:attrNameLst>
                                          <p:attrName>style.visibility</p:attrName>
                                        </p:attrNameLst>
                                      </p:cBhvr>
                                      <p:to>
                                        <p:strVal val="visible"/>
                                      </p:to>
                                    </p:set>
                                    <p:animEffect filter="wipe(left)" transition="in">
                                      <p:cBhvr>
                                        <p:cTn id="54" dur="1000"/>
                                        <p:tgtEl>
                                          <p:spTgt spid="607">
                                            <p:txEl>
                                              <p:pRg st="9" end="9"/>
                                            </p:txEl>
                                          </p:spTgt>
                                        </p:tgtEl>
                                      </p:cBhvr>
                                    </p:animEffect>
                                  </p:childTnLst>
                                </p:cTn>
                              </p:par>
                            </p:childTnLst>
                          </p:cTn>
                        </p:par>
                      </p:childTnLst>
                    </p:cTn>
                  </p:par>
                  <p:par>
                    <p:cTn id="55" fill="hold">
                      <p:stCondLst>
                        <p:cond delay="indefinite"/>
                      </p:stCondLst>
                      <p:childTnLst>
                        <p:par>
                          <p:cTn id="56" fill="hold">
                            <p:stCondLst>
                              <p:cond delay="0"/>
                            </p:stCondLst>
                            <p:childTnLst>
                              <p:par>
                                <p:cTn id="57" presetClass="entr" nodeType="clickEffect" presetSubtype="8" presetID="22" grpId="1" fill="hold">
                                  <p:stCondLst>
                                    <p:cond delay="0"/>
                                  </p:stCondLst>
                                  <p:iterate type="el" backwards="0">
                                    <p:tmAbs val="0"/>
                                  </p:iterate>
                                  <p:childTnLst>
                                    <p:set>
                                      <p:cBhvr>
                                        <p:cTn id="58" fill="hold"/>
                                        <p:tgtEl>
                                          <p:spTgt spid="607">
                                            <p:txEl>
                                              <p:pRg st="10" end="10"/>
                                            </p:txEl>
                                          </p:spTgt>
                                        </p:tgtEl>
                                        <p:attrNameLst>
                                          <p:attrName>style.visibility</p:attrName>
                                        </p:attrNameLst>
                                      </p:cBhvr>
                                      <p:to>
                                        <p:strVal val="visible"/>
                                      </p:to>
                                    </p:set>
                                    <p:animEffect filter="wipe(left)" transition="in">
                                      <p:cBhvr>
                                        <p:cTn id="59" dur="1000"/>
                                        <p:tgtEl>
                                          <p:spTgt spid="607">
                                            <p:txEl>
                                              <p:pRg st="10" end="10"/>
                                            </p:txEl>
                                          </p:spTgt>
                                        </p:tgtEl>
                                      </p:cBhvr>
                                    </p:animEffect>
                                  </p:childTnLst>
                                </p:cTn>
                              </p:par>
                            </p:childTnLst>
                          </p:cTn>
                        </p:par>
                      </p:childTnLst>
                    </p:cTn>
                  </p:par>
                  <p:par>
                    <p:cTn id="60" fill="hold">
                      <p:stCondLst>
                        <p:cond delay="indefinite"/>
                      </p:stCondLst>
                      <p:childTnLst>
                        <p:par>
                          <p:cTn id="61" fill="hold">
                            <p:stCondLst>
                              <p:cond delay="0"/>
                            </p:stCondLst>
                            <p:childTnLst>
                              <p:par>
                                <p:cTn id="62" presetClass="entr" nodeType="clickEffect" presetSubtype="8" presetID="22" grpId="1" fill="hold">
                                  <p:stCondLst>
                                    <p:cond delay="0"/>
                                  </p:stCondLst>
                                  <p:iterate type="el" backwards="0">
                                    <p:tmAbs val="0"/>
                                  </p:iterate>
                                  <p:childTnLst>
                                    <p:set>
                                      <p:cBhvr>
                                        <p:cTn id="63" fill="hold"/>
                                        <p:tgtEl>
                                          <p:spTgt spid="607">
                                            <p:txEl>
                                              <p:pRg st="11" end="11"/>
                                            </p:txEl>
                                          </p:spTgt>
                                        </p:tgtEl>
                                        <p:attrNameLst>
                                          <p:attrName>style.visibility</p:attrName>
                                        </p:attrNameLst>
                                      </p:cBhvr>
                                      <p:to>
                                        <p:strVal val="visible"/>
                                      </p:to>
                                    </p:set>
                                    <p:animEffect filter="wipe(left)" transition="in">
                                      <p:cBhvr>
                                        <p:cTn id="64" dur="1000"/>
                                        <p:tgtEl>
                                          <p:spTgt spid="607">
                                            <p:txEl>
                                              <p:pRg st="11" end="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07" grpId="1"/>
    </p:bldLst>
  </p:timing>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5400" dir="540000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50800" dist="25400" dir="5400000">
            <a:srgbClr val="000000">
              <a:alpha val="50000"/>
            </a:srgbClr>
          </a:outerShdw>
        </a:effectLst>
        <a:sp3d/>
      </a:spPr>
      <a:bodyPr rot="0" spcFirstLastPara="1" vertOverflow="overflow" horzOverflow="overflow" vert="horz" wrap="square" lIns="71436" tIns="71436" rIns="71436" bIns="71436" numCol="1" spcCol="38100" rtlCol="0" anchor="ctr" upright="0">
        <a:spAutoFit/>
      </a:bodyPr>
      <a:lstStyle>
        <a:def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50800" dist="25400" dir="54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upright="0">
        <a:spAutoFit/>
      </a:bodyPr>
      <a:lstStyle>
        <a:def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5400" dir="540000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50800" dist="25400" dir="5400000">
            <a:srgbClr val="000000">
              <a:alpha val="50000"/>
            </a:srgbClr>
          </a:outerShdw>
        </a:effectLst>
        <a:sp3d/>
      </a:spPr>
      <a:bodyPr rot="0" spcFirstLastPara="1" vertOverflow="overflow" horzOverflow="overflow" vert="horz" wrap="square" lIns="71436" tIns="71436" rIns="71436" bIns="71436" numCol="1" spcCol="38100" rtlCol="0" anchor="ctr" upright="0">
        <a:spAutoFit/>
      </a:bodyPr>
      <a:lstStyle>
        <a:def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50800" dist="25400" dir="54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upright="0">
        <a:spAutoFit/>
      </a:bodyPr>
      <a:lstStyle>
        <a:defPPr marL="0" marR="0" indent="0" algn="ctr" defTabSz="82153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000000"/>
            </a:solidFill>
            <a:effectLst/>
            <a:uFillTx/>
            <a:latin typeface="Helvetica Neue Thin"/>
            <a:ea typeface="Helvetica Neue Thin"/>
            <a:cs typeface="Helvetica Neue Thin"/>
            <a:sym typeface="Helvetica Neue Thi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